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Lexend Light"/>
      <p:regular r:id="rId23"/>
      <p:bold r:id="rId24"/>
    </p:embeddedFont>
    <p:embeddedFont>
      <p:font typeface="Lexend Medium"/>
      <p:regular r:id="rId25"/>
      <p:bold r:id="rId26"/>
    </p:embeddedFont>
    <p:embeddedFont>
      <p:font typeface="Lexend"/>
      <p:regular r:id="rId27"/>
      <p:bold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gyQ3wDt5OvSP2ndSP4TNHZWO6od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LexendLight-bold.fntdata"/><Relationship Id="rId23" Type="http://schemas.openxmlformats.org/officeDocument/2006/relationships/font" Target="fonts/Lexend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exendMedium-bold.fntdata"/><Relationship Id="rId25" Type="http://schemas.openxmlformats.org/officeDocument/2006/relationships/font" Target="fonts/LexendMedium-regular.fntdata"/><Relationship Id="rId28" Type="http://schemas.openxmlformats.org/officeDocument/2006/relationships/font" Target="fonts/Lexend-bold.fntdata"/><Relationship Id="rId27" Type="http://schemas.openxmlformats.org/officeDocument/2006/relationships/font" Target="fonts/Lexend-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swald-regular.fntdata"/><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Oswa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69d6412b45_2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69d6412b45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69d6412b45_2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69d6412b45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69d6412b45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69d6412b4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69d6412b45_7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69d6412b4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69d6412b45_3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69d6412b45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69d6412b45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69d6412b4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69cae51e0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169cae51e0b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69cae51e0b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69cae51e0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69cae51e0b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69cae51e0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69d6412b45_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69d6412b4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69d6412b45_2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69d6412b45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11" name="Shape 11"/>
        <p:cNvGrpSpPr/>
        <p:nvPr/>
      </p:nvGrpSpPr>
      <p:grpSpPr>
        <a:xfrm>
          <a:off x="0" y="0"/>
          <a:ext cx="0" cy="0"/>
          <a:chOff x="0" y="0"/>
          <a:chExt cx="0" cy="0"/>
        </a:xfrm>
      </p:grpSpPr>
      <p:sp>
        <p:nvSpPr>
          <p:cNvPr id="12" name="Google Shape;12;p13"/>
          <p:cNvSpPr txBox="1"/>
          <p:nvPr>
            <p:ph type="ctrTitle"/>
          </p:nvPr>
        </p:nvSpPr>
        <p:spPr>
          <a:xfrm>
            <a:off x="6416040" y="4434840"/>
            <a:ext cx="4941771" cy="112220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3"/>
          <p:cNvSpPr txBox="1"/>
          <p:nvPr>
            <p:ph idx="1" type="subTitle"/>
          </p:nvPr>
        </p:nvSpPr>
        <p:spPr>
          <a:xfrm>
            <a:off x="6416041" y="5586890"/>
            <a:ext cx="4941770" cy="39666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dk1"/>
              </a:buClr>
              <a:buSzPts val="1600"/>
              <a:buNone/>
              <a:defRPr sz="16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id="14" name="Google Shape;14;p13"/>
          <p:cNvPicPr preferRelativeResize="0"/>
          <p:nvPr/>
        </p:nvPicPr>
        <p:blipFill rotWithShape="1">
          <a:blip r:embed="rId2">
            <a:alphaModFix/>
          </a:blip>
          <a:srcRect b="-1" l="9358" r="0" t="23650"/>
          <a:stretch/>
        </p:blipFill>
        <p:spPr>
          <a:xfrm>
            <a:off x="0" y="0"/>
            <a:ext cx="9488312" cy="505432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p:cSld name="Section Break">
    <p:bg>
      <p:bgPr>
        <a:solidFill>
          <a:schemeClr val="dk1"/>
        </a:solidFill>
      </p:bgPr>
    </p:bg>
    <p:spTree>
      <p:nvGrpSpPr>
        <p:cNvPr id="95" name="Shape 95"/>
        <p:cNvGrpSpPr/>
        <p:nvPr/>
      </p:nvGrpSpPr>
      <p:grpSpPr>
        <a:xfrm>
          <a:off x="0" y="0"/>
          <a:ext cx="0" cy="0"/>
          <a:chOff x="0" y="0"/>
          <a:chExt cx="0" cy="0"/>
        </a:xfrm>
      </p:grpSpPr>
      <p:sp>
        <p:nvSpPr>
          <p:cNvPr id="96" name="Google Shape;96;p22"/>
          <p:cNvSpPr txBox="1"/>
          <p:nvPr>
            <p:ph type="ctrTitle"/>
          </p:nvPr>
        </p:nvSpPr>
        <p:spPr>
          <a:xfrm>
            <a:off x="6991350" y="2148840"/>
            <a:ext cx="4179570" cy="1715531"/>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2"/>
          <p:cNvSpPr txBox="1"/>
          <p:nvPr>
            <p:ph idx="1" type="subTitle"/>
          </p:nvPr>
        </p:nvSpPr>
        <p:spPr>
          <a:xfrm>
            <a:off x="6991350" y="3962003"/>
            <a:ext cx="4179570" cy="365125"/>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1600"/>
              <a:buNone/>
              <a:defRPr sz="16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id="98" name="Google Shape;98;p22"/>
          <p:cNvPicPr preferRelativeResize="0"/>
          <p:nvPr/>
        </p:nvPicPr>
        <p:blipFill rotWithShape="1">
          <a:blip r:embed="rId2">
            <a:alphaModFix/>
          </a:blip>
          <a:srcRect b="0" l="0" r="0" t="0"/>
          <a:stretch/>
        </p:blipFill>
        <p:spPr>
          <a:xfrm>
            <a:off x="0" y="828675"/>
            <a:ext cx="5876925" cy="52006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bg>
      <p:bgPr>
        <a:solidFill>
          <a:schemeClr val="lt1"/>
        </a:solidFill>
      </p:bgPr>
    </p:bg>
    <p:spTree>
      <p:nvGrpSpPr>
        <p:cNvPr id="99" name="Shape 99"/>
        <p:cNvGrpSpPr/>
        <p:nvPr/>
      </p:nvGrpSpPr>
      <p:grpSpPr>
        <a:xfrm>
          <a:off x="0" y="0"/>
          <a:ext cx="0" cy="0"/>
          <a:chOff x="0" y="0"/>
          <a:chExt cx="0" cy="0"/>
        </a:xfrm>
      </p:grpSpPr>
      <p:sp>
        <p:nvSpPr>
          <p:cNvPr id="100" name="Google Shape;100;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104" name="Shape 104"/>
        <p:cNvGrpSpPr/>
        <p:nvPr/>
      </p:nvGrpSpPr>
      <p:grpSpPr>
        <a:xfrm>
          <a:off x="0" y="0"/>
          <a:ext cx="0" cy="0"/>
          <a:chOff x="0" y="0"/>
          <a:chExt cx="0" cy="0"/>
        </a:xfrm>
      </p:grpSpPr>
      <p:pic>
        <p:nvPicPr>
          <p:cNvPr id="105" name="Google Shape;105;p24"/>
          <p:cNvPicPr preferRelativeResize="0"/>
          <p:nvPr/>
        </p:nvPicPr>
        <p:blipFill rotWithShape="1">
          <a:blip r:embed="rId2">
            <a:alphaModFix/>
          </a:blip>
          <a:srcRect b="0" l="0" r="0" t="0"/>
          <a:stretch/>
        </p:blipFill>
        <p:spPr>
          <a:xfrm>
            <a:off x="0" y="0"/>
            <a:ext cx="5581650" cy="6858000"/>
          </a:xfrm>
          <a:prstGeom prst="rect">
            <a:avLst/>
          </a:prstGeom>
          <a:noFill/>
          <a:ln>
            <a:noFill/>
          </a:ln>
        </p:spPr>
      </p:pic>
      <p:sp>
        <p:nvSpPr>
          <p:cNvPr id="106" name="Google Shape;106;p24"/>
          <p:cNvSpPr txBox="1"/>
          <p:nvPr>
            <p:ph type="title"/>
          </p:nvPr>
        </p:nvSpPr>
        <p:spPr>
          <a:xfrm>
            <a:off x="4657724" y="2809875"/>
            <a:ext cx="6696075" cy="190976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24"/>
          <p:cNvSpPr txBox="1"/>
          <p:nvPr>
            <p:ph idx="1" type="subTitle"/>
          </p:nvPr>
        </p:nvSpPr>
        <p:spPr>
          <a:xfrm>
            <a:off x="4657725" y="5028803"/>
            <a:ext cx="6696074" cy="365125"/>
          </a:xfrm>
          <a:prstGeom prst="rect">
            <a:avLst/>
          </a:prstGeom>
          <a:noFill/>
          <a:ln>
            <a:noFill/>
          </a:ln>
        </p:spPr>
        <p:txBody>
          <a:bodyPr anchorCtr="0" anchor="b" bIns="45700" lIns="91425" spcFirstLastPara="1" rIns="91425" wrap="square" tIns="45700">
            <a:normAutofit/>
          </a:bodyPr>
          <a:lstStyle>
            <a:lvl1pPr lvl="0" algn="l">
              <a:lnSpc>
                <a:spcPct val="90000"/>
              </a:lnSpc>
              <a:spcBef>
                <a:spcPts val="1000"/>
              </a:spcBef>
              <a:spcAft>
                <a:spcPts val="0"/>
              </a:spcAft>
              <a:buClr>
                <a:srgbClr val="757070"/>
              </a:buClr>
              <a:buSzPts val="1600"/>
              <a:buNone/>
              <a:defRPr sz="1600">
                <a:solidFill>
                  <a:srgbClr val="757070"/>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8" name="Google Shape;108;p24"/>
          <p:cNvSpPr txBox="1"/>
          <p:nvPr>
            <p:ph idx="10" type="dt"/>
          </p:nvPr>
        </p:nvSpPr>
        <p:spPr>
          <a:xfrm>
            <a:off x="4676774" y="6356350"/>
            <a:ext cx="169545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4"/>
          <p:cNvSpPr txBox="1"/>
          <p:nvPr>
            <p:ph idx="11" type="ftr"/>
          </p:nvPr>
        </p:nvSpPr>
        <p:spPr>
          <a:xfrm>
            <a:off x="6743699" y="6356350"/>
            <a:ext cx="254317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4"/>
          <p:cNvSpPr txBox="1"/>
          <p:nvPr>
            <p:ph idx="12" type="sldNum"/>
          </p:nvPr>
        </p:nvSpPr>
        <p:spPr>
          <a:xfrm>
            <a:off x="9658350" y="6356350"/>
            <a:ext cx="169545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cxnSp>
        <p:nvCxnSpPr>
          <p:cNvPr id="111" name="Google Shape;111;p24"/>
          <p:cNvCxnSpPr/>
          <p:nvPr/>
        </p:nvCxnSpPr>
        <p:spPr>
          <a:xfrm flipH="1" rot="10800000">
            <a:off x="2209800" y="0"/>
            <a:ext cx="2438400" cy="685800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 4 People">
  <p:cSld name="Team Slide 4 People">
    <p:bg>
      <p:bgPr>
        <a:solidFill>
          <a:schemeClr val="lt1"/>
        </a:solidFill>
      </p:bgPr>
    </p:bg>
    <p:spTree>
      <p:nvGrpSpPr>
        <p:cNvPr id="112" name="Shape 112"/>
        <p:cNvGrpSpPr/>
        <p:nvPr/>
      </p:nvGrpSpPr>
      <p:grpSpPr>
        <a:xfrm>
          <a:off x="0" y="0"/>
          <a:ext cx="0" cy="0"/>
          <a:chOff x="0" y="0"/>
          <a:chExt cx="0" cy="0"/>
        </a:xfrm>
      </p:grpSpPr>
      <p:sp>
        <p:nvSpPr>
          <p:cNvPr id="113" name="Google Shape;113;p25"/>
          <p:cNvSpPr txBox="1"/>
          <p:nvPr>
            <p:ph type="title"/>
          </p:nvPr>
        </p:nvSpPr>
        <p:spPr>
          <a:xfrm>
            <a:off x="1885156" y="892177"/>
            <a:ext cx="8421688"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25"/>
          <p:cNvSpPr/>
          <p:nvPr>
            <p:ph idx="2" type="pic"/>
          </p:nvPr>
        </p:nvSpPr>
        <p:spPr>
          <a:xfrm>
            <a:off x="1487181" y="2886074"/>
            <a:ext cx="1845511" cy="1845511"/>
          </a:xfrm>
          <a:prstGeom prst="rect">
            <a:avLst/>
          </a:prstGeom>
          <a:solidFill>
            <a:srgbClr val="F2F2F2"/>
          </a:solidFill>
          <a:ln>
            <a:noFill/>
          </a:ln>
        </p:spPr>
      </p:sp>
      <p:sp>
        <p:nvSpPr>
          <p:cNvPr id="115" name="Google Shape;115;p25"/>
          <p:cNvSpPr txBox="1"/>
          <p:nvPr>
            <p:ph idx="1" type="body"/>
          </p:nvPr>
        </p:nvSpPr>
        <p:spPr>
          <a:xfrm>
            <a:off x="1228568" y="5084524"/>
            <a:ext cx="2317707"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6" name="Google Shape;116;p25"/>
          <p:cNvSpPr txBox="1"/>
          <p:nvPr>
            <p:ph idx="3" type="body"/>
          </p:nvPr>
        </p:nvSpPr>
        <p:spPr>
          <a:xfrm>
            <a:off x="1487181" y="5464114"/>
            <a:ext cx="1845511"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7" name="Google Shape;117;p25"/>
          <p:cNvSpPr/>
          <p:nvPr>
            <p:ph idx="4" type="pic"/>
          </p:nvPr>
        </p:nvSpPr>
        <p:spPr>
          <a:xfrm>
            <a:off x="3836914" y="2886074"/>
            <a:ext cx="1845511" cy="1845511"/>
          </a:xfrm>
          <a:prstGeom prst="rect">
            <a:avLst/>
          </a:prstGeom>
          <a:solidFill>
            <a:srgbClr val="F2F2F2"/>
          </a:solidFill>
          <a:ln>
            <a:noFill/>
          </a:ln>
        </p:spPr>
      </p:sp>
      <p:sp>
        <p:nvSpPr>
          <p:cNvPr id="118" name="Google Shape;118;p25"/>
          <p:cNvSpPr txBox="1"/>
          <p:nvPr>
            <p:ph idx="5" type="body"/>
          </p:nvPr>
        </p:nvSpPr>
        <p:spPr>
          <a:xfrm>
            <a:off x="3578300" y="5084524"/>
            <a:ext cx="2330816"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9" name="Google Shape;119;p25"/>
          <p:cNvSpPr txBox="1"/>
          <p:nvPr>
            <p:ph idx="6" type="body"/>
          </p:nvPr>
        </p:nvSpPr>
        <p:spPr>
          <a:xfrm>
            <a:off x="3836913" y="5478796"/>
            <a:ext cx="1855949"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0" name="Google Shape;120;p25"/>
          <p:cNvSpPr/>
          <p:nvPr>
            <p:ph idx="7" type="pic"/>
          </p:nvPr>
        </p:nvSpPr>
        <p:spPr>
          <a:xfrm>
            <a:off x="6327578" y="2886074"/>
            <a:ext cx="1845511" cy="1845511"/>
          </a:xfrm>
          <a:prstGeom prst="rect">
            <a:avLst/>
          </a:prstGeom>
          <a:solidFill>
            <a:srgbClr val="F2F2F2"/>
          </a:solidFill>
          <a:ln>
            <a:noFill/>
          </a:ln>
        </p:spPr>
      </p:sp>
      <p:sp>
        <p:nvSpPr>
          <p:cNvPr id="121" name="Google Shape;121;p25"/>
          <p:cNvSpPr txBox="1"/>
          <p:nvPr>
            <p:ph idx="8" type="body"/>
          </p:nvPr>
        </p:nvSpPr>
        <p:spPr>
          <a:xfrm>
            <a:off x="6068964" y="5084524"/>
            <a:ext cx="2317707"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2" name="Google Shape;122;p25"/>
          <p:cNvSpPr txBox="1"/>
          <p:nvPr>
            <p:ph idx="9" type="body"/>
          </p:nvPr>
        </p:nvSpPr>
        <p:spPr>
          <a:xfrm>
            <a:off x="6327577" y="5478796"/>
            <a:ext cx="1845511"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3" name="Google Shape;123;p25"/>
          <p:cNvSpPr/>
          <p:nvPr>
            <p:ph idx="13" type="pic"/>
          </p:nvPr>
        </p:nvSpPr>
        <p:spPr>
          <a:xfrm>
            <a:off x="8747458" y="2886074"/>
            <a:ext cx="1845511" cy="1845511"/>
          </a:xfrm>
          <a:prstGeom prst="rect">
            <a:avLst/>
          </a:prstGeom>
          <a:solidFill>
            <a:srgbClr val="F2F2F2"/>
          </a:solidFill>
          <a:ln>
            <a:noFill/>
          </a:ln>
        </p:spPr>
      </p:sp>
      <p:sp>
        <p:nvSpPr>
          <p:cNvPr id="124" name="Google Shape;124;p25"/>
          <p:cNvSpPr txBox="1"/>
          <p:nvPr>
            <p:ph idx="14" type="body"/>
          </p:nvPr>
        </p:nvSpPr>
        <p:spPr>
          <a:xfrm>
            <a:off x="8488845" y="5084524"/>
            <a:ext cx="2317706"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5" name="Google Shape;125;p25"/>
          <p:cNvSpPr txBox="1"/>
          <p:nvPr>
            <p:ph idx="15" type="body"/>
          </p:nvPr>
        </p:nvSpPr>
        <p:spPr>
          <a:xfrm>
            <a:off x="8747458" y="5464114"/>
            <a:ext cx="184551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000"/>
              <a:buNone/>
              <a:defRPr sz="1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6" name="Google Shape;12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grpSp>
        <p:nvGrpSpPr>
          <p:cNvPr id="129" name="Google Shape;129;p25"/>
          <p:cNvGrpSpPr/>
          <p:nvPr/>
        </p:nvGrpSpPr>
        <p:grpSpPr>
          <a:xfrm>
            <a:off x="7334250" y="0"/>
            <a:ext cx="4857750" cy="1724025"/>
            <a:chOff x="7334250" y="0"/>
            <a:chExt cx="4857750" cy="1724025"/>
          </a:xfrm>
        </p:grpSpPr>
        <p:cxnSp>
          <p:nvCxnSpPr>
            <p:cNvPr id="130" name="Google Shape;130;p25"/>
            <p:cNvCxnSpPr/>
            <p:nvPr/>
          </p:nvCxnSpPr>
          <p:spPr>
            <a:xfrm rot="10800000">
              <a:off x="7334250" y="0"/>
              <a:ext cx="4857750" cy="762000"/>
            </a:xfrm>
            <a:prstGeom prst="straightConnector1">
              <a:avLst/>
            </a:prstGeom>
            <a:noFill/>
            <a:ln cap="flat" cmpd="sng" w="9525">
              <a:solidFill>
                <a:schemeClr val="dk1"/>
              </a:solidFill>
              <a:prstDash val="solid"/>
              <a:miter lim="800000"/>
              <a:headEnd len="sm" w="sm" type="none"/>
              <a:tailEnd len="sm" w="sm" type="none"/>
            </a:ln>
          </p:spPr>
        </p:cxnSp>
        <p:cxnSp>
          <p:nvCxnSpPr>
            <p:cNvPr id="131" name="Google Shape;131;p25"/>
            <p:cNvCxnSpPr/>
            <p:nvPr/>
          </p:nvCxnSpPr>
          <p:spPr>
            <a:xfrm>
              <a:off x="11487150" y="0"/>
              <a:ext cx="704850" cy="1724025"/>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 8 People">
  <p:cSld name="Team Slide 8 People">
    <p:bg>
      <p:bgPr>
        <a:solidFill>
          <a:schemeClr val="dk1"/>
        </a:solidFill>
      </p:bgPr>
    </p:bg>
    <p:spTree>
      <p:nvGrpSpPr>
        <p:cNvPr id="132" name="Shape 132"/>
        <p:cNvGrpSpPr/>
        <p:nvPr/>
      </p:nvGrpSpPr>
      <p:grpSpPr>
        <a:xfrm>
          <a:off x="0" y="0"/>
          <a:ext cx="0" cy="0"/>
          <a:chOff x="0" y="0"/>
          <a:chExt cx="0" cy="0"/>
        </a:xfrm>
      </p:grpSpPr>
      <p:grpSp>
        <p:nvGrpSpPr>
          <p:cNvPr id="133" name="Google Shape;133;p26"/>
          <p:cNvGrpSpPr/>
          <p:nvPr/>
        </p:nvGrpSpPr>
        <p:grpSpPr>
          <a:xfrm>
            <a:off x="0" y="473953"/>
            <a:ext cx="12192000" cy="5621336"/>
            <a:chOff x="0" y="473953"/>
            <a:chExt cx="12192000" cy="5621336"/>
          </a:xfrm>
        </p:grpSpPr>
        <p:pic>
          <p:nvPicPr>
            <p:cNvPr id="134" name="Google Shape;134;p26"/>
            <p:cNvPicPr preferRelativeResize="0"/>
            <p:nvPr/>
          </p:nvPicPr>
          <p:blipFill rotWithShape="1">
            <a:blip r:embed="rId2">
              <a:alphaModFix/>
            </a:blip>
            <a:srcRect b="0" l="0" r="0" t="0"/>
            <a:stretch/>
          </p:blipFill>
          <p:spPr>
            <a:xfrm>
              <a:off x="0" y="473953"/>
              <a:ext cx="2057400" cy="1647825"/>
            </a:xfrm>
            <a:prstGeom prst="rect">
              <a:avLst/>
            </a:prstGeom>
            <a:noFill/>
            <a:ln>
              <a:noFill/>
            </a:ln>
          </p:spPr>
        </p:pic>
        <p:pic>
          <p:nvPicPr>
            <p:cNvPr id="135" name="Google Shape;135;p26"/>
            <p:cNvPicPr preferRelativeResize="0"/>
            <p:nvPr/>
          </p:nvPicPr>
          <p:blipFill rotWithShape="1">
            <a:blip r:embed="rId3">
              <a:alphaModFix/>
            </a:blip>
            <a:srcRect b="0" l="0" r="0" t="0"/>
            <a:stretch/>
          </p:blipFill>
          <p:spPr>
            <a:xfrm>
              <a:off x="11049000" y="5180889"/>
              <a:ext cx="1143000" cy="914400"/>
            </a:xfrm>
            <a:prstGeom prst="rect">
              <a:avLst/>
            </a:prstGeom>
            <a:noFill/>
            <a:ln>
              <a:noFill/>
            </a:ln>
          </p:spPr>
        </p:pic>
      </p:grpSp>
      <p:sp>
        <p:nvSpPr>
          <p:cNvPr id="136" name="Google Shape;136;p26"/>
          <p:cNvSpPr txBox="1"/>
          <p:nvPr>
            <p:ph type="title"/>
          </p:nvPr>
        </p:nvSpPr>
        <p:spPr>
          <a:xfrm>
            <a:off x="1885156" y="892177"/>
            <a:ext cx="8421688"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2800"/>
              <a:buFont typeface="Arial"/>
              <a:buNone/>
              <a:defRPr sz="28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7" name="Google Shape;137;p26"/>
          <p:cNvSpPr/>
          <p:nvPr>
            <p:ph idx="2" type="pic"/>
          </p:nvPr>
        </p:nvSpPr>
        <p:spPr>
          <a:xfrm>
            <a:off x="1877176" y="2428875"/>
            <a:ext cx="1066800" cy="1066800"/>
          </a:xfrm>
          <a:prstGeom prst="rect">
            <a:avLst/>
          </a:prstGeom>
          <a:solidFill>
            <a:schemeClr val="lt1"/>
          </a:solidFill>
          <a:ln>
            <a:noFill/>
          </a:ln>
        </p:spPr>
      </p:sp>
      <p:sp>
        <p:nvSpPr>
          <p:cNvPr id="138" name="Google Shape;138;p26"/>
          <p:cNvSpPr txBox="1"/>
          <p:nvPr>
            <p:ph idx="1" type="body"/>
          </p:nvPr>
        </p:nvSpPr>
        <p:spPr>
          <a:xfrm>
            <a:off x="1500168" y="3654378"/>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39" name="Google Shape;139;p26"/>
          <p:cNvSpPr txBox="1"/>
          <p:nvPr>
            <p:ph idx="3" type="body"/>
          </p:nvPr>
        </p:nvSpPr>
        <p:spPr>
          <a:xfrm>
            <a:off x="1500168" y="3809747"/>
            <a:ext cx="1828800"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0" name="Google Shape;140;p26"/>
          <p:cNvSpPr/>
          <p:nvPr>
            <p:ph idx="4" type="pic"/>
          </p:nvPr>
        </p:nvSpPr>
        <p:spPr>
          <a:xfrm>
            <a:off x="4226270" y="2428875"/>
            <a:ext cx="1066800" cy="1066800"/>
          </a:xfrm>
          <a:prstGeom prst="rect">
            <a:avLst/>
          </a:prstGeom>
          <a:solidFill>
            <a:schemeClr val="lt1"/>
          </a:solidFill>
          <a:ln>
            <a:noFill/>
          </a:ln>
        </p:spPr>
      </p:sp>
      <p:sp>
        <p:nvSpPr>
          <p:cNvPr id="141" name="Google Shape;141;p26"/>
          <p:cNvSpPr txBox="1"/>
          <p:nvPr>
            <p:ph idx="5" type="body"/>
          </p:nvPr>
        </p:nvSpPr>
        <p:spPr>
          <a:xfrm>
            <a:off x="3849262" y="3654378"/>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2" name="Google Shape;142;p26"/>
          <p:cNvSpPr txBox="1"/>
          <p:nvPr>
            <p:ph idx="6" type="body"/>
          </p:nvPr>
        </p:nvSpPr>
        <p:spPr>
          <a:xfrm>
            <a:off x="3849262" y="3809747"/>
            <a:ext cx="1828800"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3" name="Google Shape;143;p26"/>
          <p:cNvSpPr/>
          <p:nvPr>
            <p:ph idx="7" type="pic"/>
          </p:nvPr>
        </p:nvSpPr>
        <p:spPr>
          <a:xfrm>
            <a:off x="6655584" y="2428875"/>
            <a:ext cx="1066800" cy="1066800"/>
          </a:xfrm>
          <a:prstGeom prst="rect">
            <a:avLst/>
          </a:prstGeom>
          <a:solidFill>
            <a:schemeClr val="lt1"/>
          </a:solidFill>
          <a:ln>
            <a:noFill/>
          </a:ln>
        </p:spPr>
      </p:sp>
      <p:sp>
        <p:nvSpPr>
          <p:cNvPr id="144" name="Google Shape;144;p26"/>
          <p:cNvSpPr txBox="1"/>
          <p:nvPr>
            <p:ph idx="8" type="body"/>
          </p:nvPr>
        </p:nvSpPr>
        <p:spPr>
          <a:xfrm>
            <a:off x="6198355" y="3654378"/>
            <a:ext cx="2105135"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5" name="Google Shape;145;p26"/>
          <p:cNvSpPr txBox="1"/>
          <p:nvPr>
            <p:ph idx="9" type="body"/>
          </p:nvPr>
        </p:nvSpPr>
        <p:spPr>
          <a:xfrm>
            <a:off x="6095999" y="3809747"/>
            <a:ext cx="2299855"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6" name="Google Shape;146;p26"/>
          <p:cNvSpPr/>
          <p:nvPr>
            <p:ph idx="13" type="pic"/>
          </p:nvPr>
        </p:nvSpPr>
        <p:spPr>
          <a:xfrm>
            <a:off x="9136814" y="2428875"/>
            <a:ext cx="1066800" cy="1066800"/>
          </a:xfrm>
          <a:prstGeom prst="rect">
            <a:avLst/>
          </a:prstGeom>
          <a:solidFill>
            <a:schemeClr val="lt1"/>
          </a:solidFill>
          <a:ln>
            <a:noFill/>
          </a:ln>
        </p:spPr>
      </p:sp>
      <p:sp>
        <p:nvSpPr>
          <p:cNvPr id="147" name="Google Shape;147;p26"/>
          <p:cNvSpPr txBox="1"/>
          <p:nvPr>
            <p:ph idx="14" type="body"/>
          </p:nvPr>
        </p:nvSpPr>
        <p:spPr>
          <a:xfrm>
            <a:off x="8759806" y="3654378"/>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8" name="Google Shape;148;p26"/>
          <p:cNvSpPr txBox="1"/>
          <p:nvPr>
            <p:ph idx="15" type="body"/>
          </p:nvPr>
        </p:nvSpPr>
        <p:spPr>
          <a:xfrm>
            <a:off x="8744480" y="3809747"/>
            <a:ext cx="1844126"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49" name="Google Shape;149;p26"/>
          <p:cNvSpPr/>
          <p:nvPr>
            <p:ph idx="16" type="pic"/>
          </p:nvPr>
        </p:nvSpPr>
        <p:spPr>
          <a:xfrm>
            <a:off x="1877176" y="4287711"/>
            <a:ext cx="1066800" cy="1066800"/>
          </a:xfrm>
          <a:prstGeom prst="rect">
            <a:avLst/>
          </a:prstGeom>
          <a:solidFill>
            <a:schemeClr val="lt1"/>
          </a:solidFill>
          <a:ln>
            <a:noFill/>
          </a:ln>
        </p:spPr>
      </p:sp>
      <p:sp>
        <p:nvSpPr>
          <p:cNvPr id="150" name="Google Shape;150;p26"/>
          <p:cNvSpPr txBox="1"/>
          <p:nvPr>
            <p:ph idx="17" type="body"/>
          </p:nvPr>
        </p:nvSpPr>
        <p:spPr>
          <a:xfrm>
            <a:off x="1500168" y="5513214"/>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1" name="Google Shape;151;p26"/>
          <p:cNvSpPr txBox="1"/>
          <p:nvPr>
            <p:ph idx="18" type="body"/>
          </p:nvPr>
        </p:nvSpPr>
        <p:spPr>
          <a:xfrm>
            <a:off x="1500168" y="5668583"/>
            <a:ext cx="1828800"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2" name="Google Shape;152;p26"/>
          <p:cNvSpPr/>
          <p:nvPr>
            <p:ph idx="19" type="pic"/>
          </p:nvPr>
        </p:nvSpPr>
        <p:spPr>
          <a:xfrm>
            <a:off x="4226270" y="4287711"/>
            <a:ext cx="1066800" cy="1066800"/>
          </a:xfrm>
          <a:prstGeom prst="rect">
            <a:avLst/>
          </a:prstGeom>
          <a:solidFill>
            <a:schemeClr val="lt1"/>
          </a:solidFill>
          <a:ln>
            <a:noFill/>
          </a:ln>
        </p:spPr>
      </p:sp>
      <p:sp>
        <p:nvSpPr>
          <p:cNvPr id="153" name="Google Shape;153;p26"/>
          <p:cNvSpPr txBox="1"/>
          <p:nvPr>
            <p:ph idx="20" type="body"/>
          </p:nvPr>
        </p:nvSpPr>
        <p:spPr>
          <a:xfrm>
            <a:off x="3849262" y="5513214"/>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4" name="Google Shape;154;p26"/>
          <p:cNvSpPr txBox="1"/>
          <p:nvPr>
            <p:ph idx="21" type="body"/>
          </p:nvPr>
        </p:nvSpPr>
        <p:spPr>
          <a:xfrm>
            <a:off x="3849262" y="5668583"/>
            <a:ext cx="1828800"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5" name="Google Shape;155;p26"/>
          <p:cNvSpPr/>
          <p:nvPr>
            <p:ph idx="22" type="pic"/>
          </p:nvPr>
        </p:nvSpPr>
        <p:spPr>
          <a:xfrm>
            <a:off x="6655584" y="4287711"/>
            <a:ext cx="1066800" cy="1066800"/>
          </a:xfrm>
          <a:prstGeom prst="rect">
            <a:avLst/>
          </a:prstGeom>
          <a:solidFill>
            <a:schemeClr val="lt1"/>
          </a:solidFill>
          <a:ln>
            <a:noFill/>
          </a:ln>
        </p:spPr>
      </p:sp>
      <p:sp>
        <p:nvSpPr>
          <p:cNvPr id="156" name="Google Shape;156;p26"/>
          <p:cNvSpPr txBox="1"/>
          <p:nvPr>
            <p:ph idx="23" type="body"/>
          </p:nvPr>
        </p:nvSpPr>
        <p:spPr>
          <a:xfrm>
            <a:off x="6339926" y="5513214"/>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7" name="Google Shape;157;p26"/>
          <p:cNvSpPr txBox="1"/>
          <p:nvPr>
            <p:ph idx="24" type="body"/>
          </p:nvPr>
        </p:nvSpPr>
        <p:spPr>
          <a:xfrm>
            <a:off x="6339926" y="5668583"/>
            <a:ext cx="1813474"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58" name="Google Shape;158;p26"/>
          <p:cNvSpPr/>
          <p:nvPr>
            <p:ph idx="25" type="pic"/>
          </p:nvPr>
        </p:nvSpPr>
        <p:spPr>
          <a:xfrm>
            <a:off x="9136814" y="4287711"/>
            <a:ext cx="1066800" cy="1066800"/>
          </a:xfrm>
          <a:prstGeom prst="rect">
            <a:avLst/>
          </a:prstGeom>
          <a:solidFill>
            <a:schemeClr val="lt1"/>
          </a:solidFill>
          <a:ln>
            <a:noFill/>
          </a:ln>
        </p:spPr>
      </p:sp>
      <p:sp>
        <p:nvSpPr>
          <p:cNvPr id="159" name="Google Shape;159;p26"/>
          <p:cNvSpPr txBox="1"/>
          <p:nvPr>
            <p:ph idx="26" type="body"/>
          </p:nvPr>
        </p:nvSpPr>
        <p:spPr>
          <a:xfrm>
            <a:off x="8759806" y="5513214"/>
            <a:ext cx="1828800" cy="3430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050"/>
              <a:buNone/>
              <a:defRPr sz="1050">
                <a:solidFill>
                  <a:schemeClr val="l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60" name="Google Shape;160;p26"/>
          <p:cNvSpPr txBox="1"/>
          <p:nvPr>
            <p:ph idx="27" type="body"/>
          </p:nvPr>
        </p:nvSpPr>
        <p:spPr>
          <a:xfrm>
            <a:off x="8744480" y="5668583"/>
            <a:ext cx="1844126" cy="343061"/>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accent1"/>
              </a:buClr>
              <a:buSzPts val="900"/>
              <a:buNone/>
              <a:defRPr sz="900">
                <a:solidFill>
                  <a:schemeClr val="accent1"/>
                </a:solidFill>
                <a:latin typeface="Arial"/>
                <a:ea typeface="Arial"/>
                <a:cs typeface="Arial"/>
                <a:sym typeface="Aria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61" name="Google Shape;161;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solidFill>
                  <a:srgbClr val="8989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solidFill>
                  <a:srgbClr val="8989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98989"/>
                </a:solidFill>
                <a:latin typeface="Arial"/>
                <a:ea typeface="Arial"/>
                <a:cs typeface="Arial"/>
                <a:sym typeface="Arial"/>
              </a:defRPr>
            </a:lvl1pPr>
            <a:lvl2pPr indent="0" lvl="1" marL="0" algn="r">
              <a:spcBef>
                <a:spcPts val="0"/>
              </a:spcBef>
              <a:buNone/>
              <a:defRPr sz="900">
                <a:solidFill>
                  <a:srgbClr val="898989"/>
                </a:solidFill>
                <a:latin typeface="Arial"/>
                <a:ea typeface="Arial"/>
                <a:cs typeface="Arial"/>
                <a:sym typeface="Arial"/>
              </a:defRPr>
            </a:lvl2pPr>
            <a:lvl3pPr indent="0" lvl="2" marL="0" algn="r">
              <a:spcBef>
                <a:spcPts val="0"/>
              </a:spcBef>
              <a:buNone/>
              <a:defRPr sz="900">
                <a:solidFill>
                  <a:srgbClr val="898989"/>
                </a:solidFill>
                <a:latin typeface="Arial"/>
                <a:ea typeface="Arial"/>
                <a:cs typeface="Arial"/>
                <a:sym typeface="Arial"/>
              </a:defRPr>
            </a:lvl3pPr>
            <a:lvl4pPr indent="0" lvl="3" marL="0" algn="r">
              <a:spcBef>
                <a:spcPts val="0"/>
              </a:spcBef>
              <a:buNone/>
              <a:defRPr sz="900">
                <a:solidFill>
                  <a:srgbClr val="898989"/>
                </a:solidFill>
                <a:latin typeface="Arial"/>
                <a:ea typeface="Arial"/>
                <a:cs typeface="Arial"/>
                <a:sym typeface="Arial"/>
              </a:defRPr>
            </a:lvl4pPr>
            <a:lvl5pPr indent="0" lvl="4" marL="0" algn="r">
              <a:spcBef>
                <a:spcPts val="0"/>
              </a:spcBef>
              <a:buNone/>
              <a:defRPr sz="900">
                <a:solidFill>
                  <a:srgbClr val="898989"/>
                </a:solidFill>
                <a:latin typeface="Arial"/>
                <a:ea typeface="Arial"/>
                <a:cs typeface="Arial"/>
                <a:sym typeface="Arial"/>
              </a:defRPr>
            </a:lvl5pPr>
            <a:lvl6pPr indent="0" lvl="5" marL="0" algn="r">
              <a:spcBef>
                <a:spcPts val="0"/>
              </a:spcBef>
              <a:buNone/>
              <a:defRPr sz="900">
                <a:solidFill>
                  <a:srgbClr val="898989"/>
                </a:solidFill>
                <a:latin typeface="Arial"/>
                <a:ea typeface="Arial"/>
                <a:cs typeface="Arial"/>
                <a:sym typeface="Arial"/>
              </a:defRPr>
            </a:lvl6pPr>
            <a:lvl7pPr indent="0" lvl="6" marL="0" algn="r">
              <a:spcBef>
                <a:spcPts val="0"/>
              </a:spcBef>
              <a:buNone/>
              <a:defRPr sz="900">
                <a:solidFill>
                  <a:srgbClr val="898989"/>
                </a:solidFill>
                <a:latin typeface="Arial"/>
                <a:ea typeface="Arial"/>
                <a:cs typeface="Arial"/>
                <a:sym typeface="Arial"/>
              </a:defRPr>
            </a:lvl7pPr>
            <a:lvl8pPr indent="0" lvl="7" marL="0" algn="r">
              <a:spcBef>
                <a:spcPts val="0"/>
              </a:spcBef>
              <a:buNone/>
              <a:defRPr sz="900">
                <a:solidFill>
                  <a:srgbClr val="898989"/>
                </a:solidFill>
                <a:latin typeface="Arial"/>
                <a:ea typeface="Arial"/>
                <a:cs typeface="Arial"/>
                <a:sym typeface="Arial"/>
              </a:defRPr>
            </a:lvl8pPr>
            <a:lvl9pPr indent="0" lvl="8" marL="0" algn="r">
              <a:spcBef>
                <a:spcPts val="0"/>
              </a:spcBef>
              <a:buNone/>
              <a:defRPr sz="900">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p:cSld name="Summary">
    <p:spTree>
      <p:nvGrpSpPr>
        <p:cNvPr id="164" name="Shape 164"/>
        <p:cNvGrpSpPr/>
        <p:nvPr/>
      </p:nvGrpSpPr>
      <p:grpSpPr>
        <a:xfrm>
          <a:off x="0" y="0"/>
          <a:ext cx="0" cy="0"/>
          <a:chOff x="0" y="0"/>
          <a:chExt cx="0" cy="0"/>
        </a:xfrm>
      </p:grpSpPr>
      <p:sp>
        <p:nvSpPr>
          <p:cNvPr id="165" name="Google Shape;165;p27"/>
          <p:cNvSpPr txBox="1"/>
          <p:nvPr>
            <p:ph type="title"/>
          </p:nvPr>
        </p:nvSpPr>
        <p:spPr>
          <a:xfrm>
            <a:off x="5476875" y="1671639"/>
            <a:ext cx="5111750" cy="120491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6" name="Google Shape;166;p27"/>
          <p:cNvSpPr txBox="1"/>
          <p:nvPr>
            <p:ph idx="1" type="body"/>
          </p:nvPr>
        </p:nvSpPr>
        <p:spPr>
          <a:xfrm>
            <a:off x="5476875" y="3660774"/>
            <a:ext cx="5111750" cy="15255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grpSp>
        <p:nvGrpSpPr>
          <p:cNvPr id="167" name="Google Shape;167;p27"/>
          <p:cNvGrpSpPr/>
          <p:nvPr/>
        </p:nvGrpSpPr>
        <p:grpSpPr>
          <a:xfrm>
            <a:off x="0" y="0"/>
            <a:ext cx="4762501" cy="5186363"/>
            <a:chOff x="0" y="0"/>
            <a:chExt cx="4762501" cy="5186363"/>
          </a:xfrm>
        </p:grpSpPr>
        <p:cxnSp>
          <p:nvCxnSpPr>
            <p:cNvPr id="168" name="Google Shape;168;p27"/>
            <p:cNvCxnSpPr/>
            <p:nvPr/>
          </p:nvCxnSpPr>
          <p:spPr>
            <a:xfrm rot="10800000">
              <a:off x="0" y="876300"/>
              <a:ext cx="4762500" cy="1628775"/>
            </a:xfrm>
            <a:prstGeom prst="straightConnector1">
              <a:avLst/>
            </a:prstGeom>
            <a:noFill/>
            <a:ln cap="flat" cmpd="sng" w="9525">
              <a:solidFill>
                <a:schemeClr val="dk1"/>
              </a:solidFill>
              <a:prstDash val="solid"/>
              <a:miter lim="800000"/>
              <a:headEnd len="sm" w="sm" type="none"/>
              <a:tailEnd len="sm" w="sm" type="none"/>
            </a:ln>
          </p:spPr>
        </p:cxnSp>
        <p:cxnSp>
          <p:nvCxnSpPr>
            <p:cNvPr id="169" name="Google Shape;169;p27"/>
            <p:cNvCxnSpPr/>
            <p:nvPr/>
          </p:nvCxnSpPr>
          <p:spPr>
            <a:xfrm rot="10800000">
              <a:off x="2638425" y="0"/>
              <a:ext cx="2124076" cy="5186363"/>
            </a:xfrm>
            <a:prstGeom prst="straightConnector1">
              <a:avLst/>
            </a:prstGeom>
            <a:noFill/>
            <a:ln cap="flat" cmpd="sng" w="9525">
              <a:solidFill>
                <a:schemeClr val="dk1"/>
              </a:solidFill>
              <a:prstDash val="solid"/>
              <a:miter lim="800000"/>
              <a:headEnd len="sm" w="sm" type="none"/>
              <a:tailEnd len="sm" w="sm" type="none"/>
            </a:ln>
          </p:spPr>
        </p:cxnSp>
      </p:grpSp>
      <p:sp>
        <p:nvSpPr>
          <p:cNvPr id="170" name="Google Shape;170;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extLst>
    <p:ext uri="{DCECCB84-F9BA-43D5-87BE-67443E8EF086}">
      <p15:sldGuideLst>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type="obj">
  <p:cSld name="OBJECT">
    <p:bg>
      <p:bgPr>
        <a:solidFill>
          <a:schemeClr val="dk1"/>
        </a:solidFill>
      </p:bgPr>
    </p:bg>
    <p:spTree>
      <p:nvGrpSpPr>
        <p:cNvPr id="15" name="Shape 15"/>
        <p:cNvGrpSpPr/>
        <p:nvPr/>
      </p:nvGrpSpPr>
      <p:grpSpPr>
        <a:xfrm>
          <a:off x="0" y="0"/>
          <a:ext cx="0" cy="0"/>
          <a:chOff x="0" y="0"/>
          <a:chExt cx="0" cy="0"/>
        </a:xfrm>
      </p:grpSpPr>
      <p:pic>
        <p:nvPicPr>
          <p:cNvPr id="16" name="Google Shape;16;p14"/>
          <p:cNvPicPr preferRelativeResize="0"/>
          <p:nvPr/>
        </p:nvPicPr>
        <p:blipFill rotWithShape="1">
          <a:blip r:embed="rId2">
            <a:alphaModFix/>
          </a:blip>
          <a:srcRect b="23070" l="0" r="28340" t="18301"/>
          <a:stretch/>
        </p:blipFill>
        <p:spPr>
          <a:xfrm>
            <a:off x="5488815" y="0"/>
            <a:ext cx="6703185" cy="6858000"/>
          </a:xfrm>
          <a:prstGeom prst="rect">
            <a:avLst/>
          </a:prstGeom>
          <a:noFill/>
          <a:ln>
            <a:noFill/>
          </a:ln>
        </p:spPr>
      </p:pic>
      <p:sp>
        <p:nvSpPr>
          <p:cNvPr id="17" name="Google Shape;17;p14"/>
          <p:cNvSpPr txBox="1"/>
          <p:nvPr>
            <p:ph type="title"/>
          </p:nvPr>
        </p:nvSpPr>
        <p:spPr>
          <a:xfrm>
            <a:off x="1333500" y="1020445"/>
            <a:ext cx="2895600" cy="132556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800"/>
              <a:buFont typeface="Arial"/>
              <a:buNone/>
              <a:defRPr sz="2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4"/>
          <p:cNvSpPr txBox="1"/>
          <p:nvPr>
            <p:ph idx="1" type="body"/>
          </p:nvPr>
        </p:nvSpPr>
        <p:spPr>
          <a:xfrm>
            <a:off x="1333500" y="2924175"/>
            <a:ext cx="2895600" cy="2519363"/>
          </a:xfrm>
          <a:prstGeom prst="rect">
            <a:avLst/>
          </a:prstGeom>
          <a:noFill/>
          <a:ln>
            <a:noFill/>
          </a:ln>
        </p:spPr>
        <p:txBody>
          <a:bodyPr anchorCtr="0" anchor="t" bIns="45700" lIns="91425" spcFirstLastPara="1" rIns="91425" wrap="square" tIns="45700">
            <a:normAutofit/>
          </a:bodyPr>
          <a:lstStyle>
            <a:lvl1pPr indent="-228600" lvl="0" marL="457200" algn="l">
              <a:lnSpc>
                <a:spcPct val="150000"/>
              </a:lnSpc>
              <a:spcBef>
                <a:spcPts val="1000"/>
              </a:spcBef>
              <a:spcAft>
                <a:spcPts val="0"/>
              </a:spcAft>
              <a:buClr>
                <a:schemeClr val="lt1"/>
              </a:buClr>
              <a:buSzPts val="1400"/>
              <a:buNone/>
              <a:defRPr sz="1400">
                <a:solidFill>
                  <a:schemeClr val="lt1"/>
                </a:solidFill>
              </a:defRPr>
            </a:lvl1pPr>
            <a:lvl2pPr indent="-228600" lvl="1" marL="914400" algn="l">
              <a:lnSpc>
                <a:spcPct val="150000"/>
              </a:lnSpc>
              <a:spcBef>
                <a:spcPts val="500"/>
              </a:spcBef>
              <a:spcAft>
                <a:spcPts val="0"/>
              </a:spcAft>
              <a:buClr>
                <a:schemeClr val="lt1"/>
              </a:buClr>
              <a:buSzPts val="1400"/>
              <a:buNone/>
              <a:defRPr sz="1400">
                <a:solidFill>
                  <a:schemeClr val="lt1"/>
                </a:solidFill>
              </a:defRPr>
            </a:lvl2pPr>
            <a:lvl3pPr indent="-228600" lvl="2" marL="1371600" algn="l">
              <a:lnSpc>
                <a:spcPct val="150000"/>
              </a:lnSpc>
              <a:spcBef>
                <a:spcPts val="500"/>
              </a:spcBef>
              <a:spcAft>
                <a:spcPts val="0"/>
              </a:spcAft>
              <a:buClr>
                <a:schemeClr val="lt1"/>
              </a:buClr>
              <a:buSzPts val="1400"/>
              <a:buNone/>
              <a:defRPr sz="1400">
                <a:solidFill>
                  <a:schemeClr val="lt1"/>
                </a:solidFill>
              </a:defRPr>
            </a:lvl3pPr>
            <a:lvl4pPr indent="-228600" lvl="3" marL="1828800" algn="l">
              <a:lnSpc>
                <a:spcPct val="150000"/>
              </a:lnSpc>
              <a:spcBef>
                <a:spcPts val="500"/>
              </a:spcBef>
              <a:spcAft>
                <a:spcPts val="0"/>
              </a:spcAft>
              <a:buClr>
                <a:schemeClr val="lt1"/>
              </a:buClr>
              <a:buSzPts val="1400"/>
              <a:buNone/>
              <a:defRPr sz="1400">
                <a:solidFill>
                  <a:schemeClr val="lt1"/>
                </a:solidFill>
              </a:defRPr>
            </a:lvl4pPr>
            <a:lvl5pPr indent="-228600" lvl="4" marL="2286000" algn="l">
              <a:lnSpc>
                <a:spcPct val="150000"/>
              </a:lnSpc>
              <a:spcBef>
                <a:spcPts val="500"/>
              </a:spcBef>
              <a:spcAft>
                <a:spcPts val="0"/>
              </a:spcAft>
              <a:buClr>
                <a:schemeClr val="lt1"/>
              </a:buClr>
              <a:buSzPts val="1400"/>
              <a:buNone/>
              <a:defRPr sz="14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 name="Google Shape;19;p14"/>
          <p:cNvSpPr txBox="1"/>
          <p:nvPr>
            <p:ph idx="10" type="dt"/>
          </p:nvPr>
        </p:nvSpPr>
        <p:spPr>
          <a:xfrm>
            <a:off x="1333500" y="6356350"/>
            <a:ext cx="98515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4"/>
          <p:cNvSpPr txBox="1"/>
          <p:nvPr>
            <p:ph idx="11" type="ftr"/>
          </p:nvPr>
        </p:nvSpPr>
        <p:spPr>
          <a:xfrm>
            <a:off x="2669886" y="6356349"/>
            <a:ext cx="2482842"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4"/>
          <p:cNvSpPr txBox="1"/>
          <p:nvPr>
            <p:ph idx="12" type="sldNum"/>
          </p:nvPr>
        </p:nvSpPr>
        <p:spPr>
          <a:xfrm>
            <a:off x="5536305" y="6356350"/>
            <a:ext cx="987552"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888888"/>
                </a:solidFill>
                <a:latin typeface="Arial"/>
                <a:ea typeface="Arial"/>
                <a:cs typeface="Arial"/>
                <a:sym typeface="Arial"/>
              </a:defRPr>
            </a:lvl1pPr>
            <a:lvl2pPr indent="0" lvl="1" marL="0" algn="r">
              <a:spcBef>
                <a:spcPts val="0"/>
              </a:spcBef>
              <a:buNone/>
              <a:defRPr b="0" i="0" sz="900" u="none" cap="none" strike="noStrike">
                <a:solidFill>
                  <a:srgbClr val="888888"/>
                </a:solidFill>
                <a:latin typeface="Arial"/>
                <a:ea typeface="Arial"/>
                <a:cs typeface="Arial"/>
                <a:sym typeface="Arial"/>
              </a:defRPr>
            </a:lvl2pPr>
            <a:lvl3pPr indent="0" lvl="2" marL="0" algn="r">
              <a:spcBef>
                <a:spcPts val="0"/>
              </a:spcBef>
              <a:buNone/>
              <a:defRPr b="0" i="0" sz="900" u="none" cap="none" strike="noStrike">
                <a:solidFill>
                  <a:srgbClr val="888888"/>
                </a:solidFill>
                <a:latin typeface="Arial"/>
                <a:ea typeface="Arial"/>
                <a:cs typeface="Arial"/>
                <a:sym typeface="Arial"/>
              </a:defRPr>
            </a:lvl3pPr>
            <a:lvl4pPr indent="0" lvl="3" marL="0" algn="r">
              <a:spcBef>
                <a:spcPts val="0"/>
              </a:spcBef>
              <a:buNone/>
              <a:defRPr b="0" i="0" sz="900" u="none" cap="none" strike="noStrike">
                <a:solidFill>
                  <a:srgbClr val="888888"/>
                </a:solidFill>
                <a:latin typeface="Arial"/>
                <a:ea typeface="Arial"/>
                <a:cs typeface="Arial"/>
                <a:sym typeface="Arial"/>
              </a:defRPr>
            </a:lvl4pPr>
            <a:lvl5pPr indent="0" lvl="4" marL="0" algn="r">
              <a:spcBef>
                <a:spcPts val="0"/>
              </a:spcBef>
              <a:buNone/>
              <a:defRPr b="0" i="0" sz="900" u="none" cap="none" strike="noStrike">
                <a:solidFill>
                  <a:srgbClr val="888888"/>
                </a:solidFill>
                <a:latin typeface="Arial"/>
                <a:ea typeface="Arial"/>
                <a:cs typeface="Arial"/>
                <a:sym typeface="Arial"/>
              </a:defRPr>
            </a:lvl5pPr>
            <a:lvl6pPr indent="0" lvl="5" marL="0" algn="r">
              <a:spcBef>
                <a:spcPts val="0"/>
              </a:spcBef>
              <a:buNone/>
              <a:defRPr b="0" i="0" sz="900" u="none" cap="none" strike="noStrike">
                <a:solidFill>
                  <a:srgbClr val="888888"/>
                </a:solidFill>
                <a:latin typeface="Arial"/>
                <a:ea typeface="Arial"/>
                <a:cs typeface="Arial"/>
                <a:sym typeface="Arial"/>
              </a:defRPr>
            </a:lvl6pPr>
            <a:lvl7pPr indent="0" lvl="6" marL="0" algn="r">
              <a:spcBef>
                <a:spcPts val="0"/>
              </a:spcBef>
              <a:buNone/>
              <a:defRPr b="0" i="0" sz="900" u="none" cap="none" strike="noStrike">
                <a:solidFill>
                  <a:srgbClr val="888888"/>
                </a:solidFill>
                <a:latin typeface="Arial"/>
                <a:ea typeface="Arial"/>
                <a:cs typeface="Arial"/>
                <a:sym typeface="Arial"/>
              </a:defRPr>
            </a:lvl7pPr>
            <a:lvl8pPr indent="0" lvl="7" marL="0" algn="r">
              <a:spcBef>
                <a:spcPts val="0"/>
              </a:spcBef>
              <a:buNone/>
              <a:defRPr b="0" i="0" sz="900" u="none" cap="none" strike="noStrike">
                <a:solidFill>
                  <a:srgbClr val="888888"/>
                </a:solidFill>
                <a:latin typeface="Arial"/>
                <a:ea typeface="Arial"/>
                <a:cs typeface="Arial"/>
                <a:sym typeface="Arial"/>
              </a:defRPr>
            </a:lvl8pPr>
            <a:lvl9pPr indent="0" lvl="8" mar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type="secHead">
  <p:cSld name="SECTION_HEADER">
    <p:spTree>
      <p:nvGrpSpPr>
        <p:cNvPr id="22" name="Shape 22"/>
        <p:cNvGrpSpPr/>
        <p:nvPr/>
      </p:nvGrpSpPr>
      <p:grpSpPr>
        <a:xfrm>
          <a:off x="0" y="0"/>
          <a:ext cx="0" cy="0"/>
          <a:chOff x="0" y="0"/>
          <a:chExt cx="0" cy="0"/>
        </a:xfrm>
      </p:grpSpPr>
      <p:sp>
        <p:nvSpPr>
          <p:cNvPr id="23" name="Google Shape;23;p15"/>
          <p:cNvSpPr txBox="1"/>
          <p:nvPr>
            <p:ph type="title"/>
          </p:nvPr>
        </p:nvSpPr>
        <p:spPr>
          <a:xfrm>
            <a:off x="1362075" y="1671639"/>
            <a:ext cx="5111750" cy="120491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5"/>
          <p:cNvSpPr txBox="1"/>
          <p:nvPr>
            <p:ph idx="1" type="body"/>
          </p:nvPr>
        </p:nvSpPr>
        <p:spPr>
          <a:xfrm>
            <a:off x="1362075" y="3660774"/>
            <a:ext cx="5111750" cy="15255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5" name="Google Shape;25;p15"/>
          <p:cNvSpPr txBox="1"/>
          <p:nvPr>
            <p:ph idx="10" type="dt"/>
          </p:nvPr>
        </p:nvSpPr>
        <p:spPr>
          <a:xfrm>
            <a:off x="838200" y="6356350"/>
            <a:ext cx="1219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5"/>
          <p:cNvSpPr txBox="1"/>
          <p:nvPr>
            <p:ph idx="11" type="ftr"/>
          </p:nvPr>
        </p:nvSpPr>
        <p:spPr>
          <a:xfrm>
            <a:off x="2463800" y="6356350"/>
            <a:ext cx="3479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888888"/>
                </a:solidFill>
                <a:latin typeface="Arial"/>
                <a:ea typeface="Arial"/>
                <a:cs typeface="Arial"/>
                <a:sym typeface="Arial"/>
              </a:defRPr>
            </a:lvl1pPr>
            <a:lvl2pPr indent="0" lvl="1" marL="0" algn="r">
              <a:spcBef>
                <a:spcPts val="0"/>
              </a:spcBef>
              <a:buNone/>
              <a:defRPr b="0" i="0" sz="900" u="none" cap="none" strike="noStrike">
                <a:solidFill>
                  <a:srgbClr val="888888"/>
                </a:solidFill>
                <a:latin typeface="Arial"/>
                <a:ea typeface="Arial"/>
                <a:cs typeface="Arial"/>
                <a:sym typeface="Arial"/>
              </a:defRPr>
            </a:lvl2pPr>
            <a:lvl3pPr indent="0" lvl="2" marL="0" algn="r">
              <a:spcBef>
                <a:spcPts val="0"/>
              </a:spcBef>
              <a:buNone/>
              <a:defRPr b="0" i="0" sz="900" u="none" cap="none" strike="noStrike">
                <a:solidFill>
                  <a:srgbClr val="888888"/>
                </a:solidFill>
                <a:latin typeface="Arial"/>
                <a:ea typeface="Arial"/>
                <a:cs typeface="Arial"/>
                <a:sym typeface="Arial"/>
              </a:defRPr>
            </a:lvl3pPr>
            <a:lvl4pPr indent="0" lvl="3" marL="0" algn="r">
              <a:spcBef>
                <a:spcPts val="0"/>
              </a:spcBef>
              <a:buNone/>
              <a:defRPr b="0" i="0" sz="900" u="none" cap="none" strike="noStrike">
                <a:solidFill>
                  <a:srgbClr val="888888"/>
                </a:solidFill>
                <a:latin typeface="Arial"/>
                <a:ea typeface="Arial"/>
                <a:cs typeface="Arial"/>
                <a:sym typeface="Arial"/>
              </a:defRPr>
            </a:lvl4pPr>
            <a:lvl5pPr indent="0" lvl="4" marL="0" algn="r">
              <a:spcBef>
                <a:spcPts val="0"/>
              </a:spcBef>
              <a:buNone/>
              <a:defRPr b="0" i="0" sz="900" u="none" cap="none" strike="noStrike">
                <a:solidFill>
                  <a:srgbClr val="888888"/>
                </a:solidFill>
                <a:latin typeface="Arial"/>
                <a:ea typeface="Arial"/>
                <a:cs typeface="Arial"/>
                <a:sym typeface="Arial"/>
              </a:defRPr>
            </a:lvl5pPr>
            <a:lvl6pPr indent="0" lvl="5" marL="0" algn="r">
              <a:spcBef>
                <a:spcPts val="0"/>
              </a:spcBef>
              <a:buNone/>
              <a:defRPr b="0" i="0" sz="900" u="none" cap="none" strike="noStrike">
                <a:solidFill>
                  <a:srgbClr val="888888"/>
                </a:solidFill>
                <a:latin typeface="Arial"/>
                <a:ea typeface="Arial"/>
                <a:cs typeface="Arial"/>
                <a:sym typeface="Arial"/>
              </a:defRPr>
            </a:lvl6pPr>
            <a:lvl7pPr indent="0" lvl="6" marL="0" algn="r">
              <a:spcBef>
                <a:spcPts val="0"/>
              </a:spcBef>
              <a:buNone/>
              <a:defRPr b="0" i="0" sz="900" u="none" cap="none" strike="noStrike">
                <a:solidFill>
                  <a:srgbClr val="888888"/>
                </a:solidFill>
                <a:latin typeface="Arial"/>
                <a:ea typeface="Arial"/>
                <a:cs typeface="Arial"/>
                <a:sym typeface="Arial"/>
              </a:defRPr>
            </a:lvl7pPr>
            <a:lvl8pPr indent="0" lvl="7" marL="0" algn="r">
              <a:spcBef>
                <a:spcPts val="0"/>
              </a:spcBef>
              <a:buNone/>
              <a:defRPr b="0" i="0" sz="900" u="none" cap="none" strike="noStrike">
                <a:solidFill>
                  <a:srgbClr val="888888"/>
                </a:solidFill>
                <a:latin typeface="Arial"/>
                <a:ea typeface="Arial"/>
                <a:cs typeface="Arial"/>
                <a:sym typeface="Arial"/>
              </a:defRPr>
            </a:lvl8pPr>
            <a:lvl9pPr indent="0" lvl="8" mar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grpSp>
        <p:nvGrpSpPr>
          <p:cNvPr id="28" name="Google Shape;28;p15"/>
          <p:cNvGrpSpPr/>
          <p:nvPr/>
        </p:nvGrpSpPr>
        <p:grpSpPr>
          <a:xfrm>
            <a:off x="6953250" y="-25401"/>
            <a:ext cx="5238750" cy="6902451"/>
            <a:chOff x="6953250" y="-25401"/>
            <a:chExt cx="5238750" cy="6902451"/>
          </a:xfrm>
        </p:grpSpPr>
        <p:cxnSp>
          <p:nvCxnSpPr>
            <p:cNvPr id="29" name="Google Shape;29;p15"/>
            <p:cNvCxnSpPr/>
            <p:nvPr/>
          </p:nvCxnSpPr>
          <p:spPr>
            <a:xfrm>
              <a:off x="9096375" y="1497012"/>
              <a:ext cx="3095625" cy="0"/>
            </a:xfrm>
            <a:prstGeom prst="straightConnector1">
              <a:avLst/>
            </a:prstGeom>
            <a:noFill/>
            <a:ln cap="flat" cmpd="sng" w="9525">
              <a:solidFill>
                <a:schemeClr val="dk1"/>
              </a:solidFill>
              <a:prstDash val="solid"/>
              <a:miter lim="800000"/>
              <a:headEnd len="sm" w="sm" type="none"/>
              <a:tailEnd len="sm" w="sm" type="none"/>
            </a:ln>
          </p:spPr>
        </p:cxnSp>
        <p:cxnSp>
          <p:nvCxnSpPr>
            <p:cNvPr id="30" name="Google Shape;30;p15"/>
            <p:cNvCxnSpPr/>
            <p:nvPr/>
          </p:nvCxnSpPr>
          <p:spPr>
            <a:xfrm flipH="1">
              <a:off x="6953250" y="-25401"/>
              <a:ext cx="3790950" cy="6902451"/>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p:cSld name="Chart">
    <p:bg>
      <p:bgPr>
        <a:solidFill>
          <a:schemeClr val="accent1"/>
        </a:solidFill>
      </p:bgPr>
    </p:bg>
    <p:spTree>
      <p:nvGrpSpPr>
        <p:cNvPr id="31" name="Shape 31"/>
        <p:cNvGrpSpPr/>
        <p:nvPr/>
      </p:nvGrpSpPr>
      <p:grpSpPr>
        <a:xfrm>
          <a:off x="0" y="0"/>
          <a:ext cx="0" cy="0"/>
          <a:chOff x="0" y="0"/>
          <a:chExt cx="0" cy="0"/>
        </a:xfrm>
      </p:grpSpPr>
      <p:sp>
        <p:nvSpPr>
          <p:cNvPr id="32" name="Google Shape;32;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888888"/>
                </a:solidFill>
                <a:latin typeface="Arial"/>
                <a:ea typeface="Arial"/>
                <a:cs typeface="Arial"/>
                <a:sym typeface="Arial"/>
              </a:defRPr>
            </a:lvl1pPr>
            <a:lvl2pPr indent="0" lvl="1" marL="0" algn="r">
              <a:spcBef>
                <a:spcPts val="0"/>
              </a:spcBef>
              <a:buNone/>
              <a:defRPr b="0" i="0" sz="900" u="none" cap="none" strike="noStrike">
                <a:solidFill>
                  <a:srgbClr val="888888"/>
                </a:solidFill>
                <a:latin typeface="Arial"/>
                <a:ea typeface="Arial"/>
                <a:cs typeface="Arial"/>
                <a:sym typeface="Arial"/>
              </a:defRPr>
            </a:lvl2pPr>
            <a:lvl3pPr indent="0" lvl="2" marL="0" algn="r">
              <a:spcBef>
                <a:spcPts val="0"/>
              </a:spcBef>
              <a:buNone/>
              <a:defRPr b="0" i="0" sz="900" u="none" cap="none" strike="noStrike">
                <a:solidFill>
                  <a:srgbClr val="888888"/>
                </a:solidFill>
                <a:latin typeface="Arial"/>
                <a:ea typeface="Arial"/>
                <a:cs typeface="Arial"/>
                <a:sym typeface="Arial"/>
              </a:defRPr>
            </a:lvl3pPr>
            <a:lvl4pPr indent="0" lvl="3" marL="0" algn="r">
              <a:spcBef>
                <a:spcPts val="0"/>
              </a:spcBef>
              <a:buNone/>
              <a:defRPr b="0" i="0" sz="900" u="none" cap="none" strike="noStrike">
                <a:solidFill>
                  <a:srgbClr val="888888"/>
                </a:solidFill>
                <a:latin typeface="Arial"/>
                <a:ea typeface="Arial"/>
                <a:cs typeface="Arial"/>
                <a:sym typeface="Arial"/>
              </a:defRPr>
            </a:lvl4pPr>
            <a:lvl5pPr indent="0" lvl="4" marL="0" algn="r">
              <a:spcBef>
                <a:spcPts val="0"/>
              </a:spcBef>
              <a:buNone/>
              <a:defRPr b="0" i="0" sz="900" u="none" cap="none" strike="noStrike">
                <a:solidFill>
                  <a:srgbClr val="888888"/>
                </a:solidFill>
                <a:latin typeface="Arial"/>
                <a:ea typeface="Arial"/>
                <a:cs typeface="Arial"/>
                <a:sym typeface="Arial"/>
              </a:defRPr>
            </a:lvl5pPr>
            <a:lvl6pPr indent="0" lvl="5" marL="0" algn="r">
              <a:spcBef>
                <a:spcPts val="0"/>
              </a:spcBef>
              <a:buNone/>
              <a:defRPr b="0" i="0" sz="900" u="none" cap="none" strike="noStrike">
                <a:solidFill>
                  <a:srgbClr val="888888"/>
                </a:solidFill>
                <a:latin typeface="Arial"/>
                <a:ea typeface="Arial"/>
                <a:cs typeface="Arial"/>
                <a:sym typeface="Arial"/>
              </a:defRPr>
            </a:lvl6pPr>
            <a:lvl7pPr indent="0" lvl="6" marL="0" algn="r">
              <a:spcBef>
                <a:spcPts val="0"/>
              </a:spcBef>
              <a:buNone/>
              <a:defRPr b="0" i="0" sz="900" u="none" cap="none" strike="noStrike">
                <a:solidFill>
                  <a:srgbClr val="888888"/>
                </a:solidFill>
                <a:latin typeface="Arial"/>
                <a:ea typeface="Arial"/>
                <a:cs typeface="Arial"/>
                <a:sym typeface="Arial"/>
              </a:defRPr>
            </a:lvl7pPr>
            <a:lvl8pPr indent="0" lvl="7" marL="0" algn="r">
              <a:spcBef>
                <a:spcPts val="0"/>
              </a:spcBef>
              <a:buNone/>
              <a:defRPr b="0" i="0" sz="900" u="none" cap="none" strike="noStrike">
                <a:solidFill>
                  <a:srgbClr val="888888"/>
                </a:solidFill>
                <a:latin typeface="Arial"/>
                <a:ea typeface="Arial"/>
                <a:cs typeface="Arial"/>
                <a:sym typeface="Arial"/>
              </a:defRPr>
            </a:lvl8pPr>
            <a:lvl9pPr indent="0" lvl="8" mar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
        <p:nvSpPr>
          <p:cNvPr id="36" name="Google Shape;36;p16"/>
          <p:cNvSpPr/>
          <p:nvPr>
            <p:ph idx="2" type="chart"/>
          </p:nvPr>
        </p:nvSpPr>
        <p:spPr>
          <a:xfrm>
            <a:off x="838200" y="2111608"/>
            <a:ext cx="10515600" cy="3744912"/>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rt Art">
  <p:cSld name="Smart Art">
    <p:bg>
      <p:bgPr>
        <a:solidFill>
          <a:schemeClr val="lt1"/>
        </a:solidFill>
      </p:bgPr>
    </p:bg>
    <p:spTree>
      <p:nvGrpSpPr>
        <p:cNvPr id="37" name="Shape 37"/>
        <p:cNvGrpSpPr/>
        <p:nvPr/>
      </p:nvGrpSpPr>
      <p:grpSpPr>
        <a:xfrm>
          <a:off x="0" y="0"/>
          <a:ext cx="0" cy="0"/>
          <a:chOff x="0" y="0"/>
          <a:chExt cx="0" cy="0"/>
        </a:xfrm>
      </p:grpSpPr>
      <p:grpSp>
        <p:nvGrpSpPr>
          <p:cNvPr id="38" name="Google Shape;38;p17"/>
          <p:cNvGrpSpPr/>
          <p:nvPr/>
        </p:nvGrpSpPr>
        <p:grpSpPr>
          <a:xfrm>
            <a:off x="0" y="0"/>
            <a:ext cx="2590800" cy="1027906"/>
            <a:chOff x="0" y="0"/>
            <a:chExt cx="2590800" cy="1027906"/>
          </a:xfrm>
        </p:grpSpPr>
        <p:cxnSp>
          <p:nvCxnSpPr>
            <p:cNvPr id="39" name="Google Shape;39;p17"/>
            <p:cNvCxnSpPr/>
            <p:nvPr/>
          </p:nvCxnSpPr>
          <p:spPr>
            <a:xfrm flipH="1" rot="10800000">
              <a:off x="0" y="0"/>
              <a:ext cx="2590800" cy="762000"/>
            </a:xfrm>
            <a:prstGeom prst="straightConnector1">
              <a:avLst/>
            </a:prstGeom>
            <a:noFill/>
            <a:ln cap="flat" cmpd="sng" w="9525">
              <a:solidFill>
                <a:schemeClr val="dk1"/>
              </a:solidFill>
              <a:prstDash val="solid"/>
              <a:miter lim="800000"/>
              <a:headEnd len="sm" w="sm" type="none"/>
              <a:tailEnd len="sm" w="sm" type="none"/>
            </a:ln>
          </p:spPr>
        </p:cxnSp>
        <p:cxnSp>
          <p:nvCxnSpPr>
            <p:cNvPr id="40" name="Google Shape;40;p17"/>
            <p:cNvCxnSpPr/>
            <p:nvPr/>
          </p:nvCxnSpPr>
          <p:spPr>
            <a:xfrm flipH="1">
              <a:off x="0" y="0"/>
              <a:ext cx="704850" cy="1027906"/>
            </a:xfrm>
            <a:prstGeom prst="straightConnector1">
              <a:avLst/>
            </a:prstGeom>
            <a:noFill/>
            <a:ln cap="flat" cmpd="sng" w="9525">
              <a:solidFill>
                <a:schemeClr val="dk1"/>
              </a:solidFill>
              <a:prstDash val="solid"/>
              <a:miter lim="800000"/>
              <a:headEnd len="sm" w="sm" type="none"/>
              <a:tailEnd len="sm" w="sm" type="none"/>
            </a:ln>
          </p:spPr>
        </p:cxnSp>
      </p:grpSp>
      <p:sp>
        <p:nvSpPr>
          <p:cNvPr id="41" name="Google Shape;41;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p:nvPr>
            <p:ph idx="2" type="dgm"/>
          </p:nvPr>
        </p:nvSpPr>
        <p:spPr>
          <a:xfrm>
            <a:off x="838200" y="2111375"/>
            <a:ext cx="10515600" cy="3744913"/>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3" name="Google Shape;43;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888888"/>
                </a:solidFill>
                <a:latin typeface="Arial"/>
                <a:ea typeface="Arial"/>
                <a:cs typeface="Arial"/>
                <a:sym typeface="Arial"/>
              </a:defRPr>
            </a:lvl1pPr>
            <a:lvl2pPr indent="0" lvl="1" marL="0" algn="r">
              <a:spcBef>
                <a:spcPts val="0"/>
              </a:spcBef>
              <a:buNone/>
              <a:defRPr b="0" i="0" sz="900" u="none" cap="none" strike="noStrike">
                <a:solidFill>
                  <a:srgbClr val="888888"/>
                </a:solidFill>
                <a:latin typeface="Arial"/>
                <a:ea typeface="Arial"/>
                <a:cs typeface="Arial"/>
                <a:sym typeface="Arial"/>
              </a:defRPr>
            </a:lvl2pPr>
            <a:lvl3pPr indent="0" lvl="2" marL="0" algn="r">
              <a:spcBef>
                <a:spcPts val="0"/>
              </a:spcBef>
              <a:buNone/>
              <a:defRPr b="0" i="0" sz="900" u="none" cap="none" strike="noStrike">
                <a:solidFill>
                  <a:srgbClr val="888888"/>
                </a:solidFill>
                <a:latin typeface="Arial"/>
                <a:ea typeface="Arial"/>
                <a:cs typeface="Arial"/>
                <a:sym typeface="Arial"/>
              </a:defRPr>
            </a:lvl3pPr>
            <a:lvl4pPr indent="0" lvl="3" marL="0" algn="r">
              <a:spcBef>
                <a:spcPts val="0"/>
              </a:spcBef>
              <a:buNone/>
              <a:defRPr b="0" i="0" sz="900" u="none" cap="none" strike="noStrike">
                <a:solidFill>
                  <a:srgbClr val="888888"/>
                </a:solidFill>
                <a:latin typeface="Arial"/>
                <a:ea typeface="Arial"/>
                <a:cs typeface="Arial"/>
                <a:sym typeface="Arial"/>
              </a:defRPr>
            </a:lvl4pPr>
            <a:lvl5pPr indent="0" lvl="4" marL="0" algn="r">
              <a:spcBef>
                <a:spcPts val="0"/>
              </a:spcBef>
              <a:buNone/>
              <a:defRPr b="0" i="0" sz="900" u="none" cap="none" strike="noStrike">
                <a:solidFill>
                  <a:srgbClr val="888888"/>
                </a:solidFill>
                <a:latin typeface="Arial"/>
                <a:ea typeface="Arial"/>
                <a:cs typeface="Arial"/>
                <a:sym typeface="Arial"/>
              </a:defRPr>
            </a:lvl5pPr>
            <a:lvl6pPr indent="0" lvl="5" marL="0" algn="r">
              <a:spcBef>
                <a:spcPts val="0"/>
              </a:spcBef>
              <a:buNone/>
              <a:defRPr b="0" i="0" sz="900" u="none" cap="none" strike="noStrike">
                <a:solidFill>
                  <a:srgbClr val="888888"/>
                </a:solidFill>
                <a:latin typeface="Arial"/>
                <a:ea typeface="Arial"/>
                <a:cs typeface="Arial"/>
                <a:sym typeface="Arial"/>
              </a:defRPr>
            </a:lvl6pPr>
            <a:lvl7pPr indent="0" lvl="6" marL="0" algn="r">
              <a:spcBef>
                <a:spcPts val="0"/>
              </a:spcBef>
              <a:buNone/>
              <a:defRPr b="0" i="0" sz="900" u="none" cap="none" strike="noStrike">
                <a:solidFill>
                  <a:srgbClr val="888888"/>
                </a:solidFill>
                <a:latin typeface="Arial"/>
                <a:ea typeface="Arial"/>
                <a:cs typeface="Arial"/>
                <a:sym typeface="Arial"/>
              </a:defRPr>
            </a:lvl7pPr>
            <a:lvl8pPr indent="0" lvl="7" marL="0" algn="r">
              <a:spcBef>
                <a:spcPts val="0"/>
              </a:spcBef>
              <a:buNone/>
              <a:defRPr b="0" i="0" sz="900" u="none" cap="none" strike="noStrike">
                <a:solidFill>
                  <a:srgbClr val="888888"/>
                </a:solidFill>
                <a:latin typeface="Arial"/>
                <a:ea typeface="Arial"/>
                <a:cs typeface="Arial"/>
                <a:sym typeface="Arial"/>
              </a:defRPr>
            </a:lvl8pPr>
            <a:lvl9pPr indent="0" lvl="8" mar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46" name="Shape 46"/>
        <p:cNvGrpSpPr/>
        <p:nvPr/>
      </p:nvGrpSpPr>
      <p:grpSpPr>
        <a:xfrm>
          <a:off x="0" y="0"/>
          <a:ext cx="0" cy="0"/>
          <a:chOff x="0" y="0"/>
          <a:chExt cx="0" cy="0"/>
        </a:xfrm>
      </p:grpSpPr>
      <p:sp>
        <p:nvSpPr>
          <p:cNvPr id="47" name="Google Shape;47;p18"/>
          <p:cNvSpPr/>
          <p:nvPr/>
        </p:nvSpPr>
        <p:spPr>
          <a:xfrm>
            <a:off x="2113884" y="0"/>
            <a:ext cx="10078116" cy="6858000"/>
          </a:xfrm>
          <a:custGeom>
            <a:rect b="b" l="l" r="r" t="t"/>
            <a:pathLst>
              <a:path extrusionOk="0" h="6858000" w="10078116">
                <a:moveTo>
                  <a:pt x="3793236" y="6858000"/>
                </a:moveTo>
                <a:lnTo>
                  <a:pt x="0" y="0"/>
                </a:lnTo>
                <a:lnTo>
                  <a:pt x="10078116" y="0"/>
                </a:lnTo>
                <a:lnTo>
                  <a:pt x="10078116" y="68580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 name="Google Shape;48;p18"/>
          <p:cNvSpPr txBox="1"/>
          <p:nvPr>
            <p:ph type="title"/>
          </p:nvPr>
        </p:nvSpPr>
        <p:spPr>
          <a:xfrm>
            <a:off x="838200" y="5509419"/>
            <a:ext cx="4082142" cy="58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8"/>
          <p:cNvSpPr txBox="1"/>
          <p:nvPr>
            <p:ph idx="1" type="body"/>
          </p:nvPr>
        </p:nvSpPr>
        <p:spPr>
          <a:xfrm>
            <a:off x="166074" y="1507772"/>
            <a:ext cx="2141764" cy="514350"/>
          </a:xfrm>
          <a:prstGeom prst="rect">
            <a:avLst/>
          </a:prstGeom>
          <a:noFill/>
          <a:ln>
            <a:noFill/>
          </a:ln>
        </p:spPr>
        <p:txBody>
          <a:bodyPr anchorCtr="0" anchor="ctr" bIns="45700" lIns="91425" spcFirstLastPara="1" rIns="91425" wrap="square" tIns="45700">
            <a:normAutofit/>
          </a:bodyPr>
          <a:lstStyle>
            <a:lvl1pPr indent="-228600" lvl="0" marL="457200" algn="r">
              <a:lnSpc>
                <a:spcPct val="90000"/>
              </a:lnSpc>
              <a:spcBef>
                <a:spcPts val="1000"/>
              </a:spcBef>
              <a:spcAft>
                <a:spcPts val="0"/>
              </a:spcAft>
              <a:buClr>
                <a:schemeClr val="dk1"/>
              </a:buClr>
              <a:buSzPts val="2000"/>
              <a:buNone/>
              <a:defRPr sz="20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8"/>
          <p:cNvSpPr txBox="1"/>
          <p:nvPr>
            <p:ph idx="2" type="body"/>
          </p:nvPr>
        </p:nvSpPr>
        <p:spPr>
          <a:xfrm>
            <a:off x="732131" y="2584097"/>
            <a:ext cx="2141764" cy="514350"/>
          </a:xfrm>
          <a:prstGeom prst="rect">
            <a:avLst/>
          </a:prstGeom>
          <a:noFill/>
          <a:ln>
            <a:noFill/>
          </a:ln>
        </p:spPr>
        <p:txBody>
          <a:bodyPr anchorCtr="0" anchor="ctr" bIns="45700" lIns="91425" spcFirstLastPara="1" rIns="91425" wrap="square" tIns="45700">
            <a:normAutofit/>
          </a:bodyPr>
          <a:lstStyle>
            <a:lvl1pPr indent="-228600" lvl="0" marL="457200" algn="r">
              <a:lnSpc>
                <a:spcPct val="90000"/>
              </a:lnSpc>
              <a:spcBef>
                <a:spcPts val="1000"/>
              </a:spcBef>
              <a:spcAft>
                <a:spcPts val="0"/>
              </a:spcAft>
              <a:buClr>
                <a:schemeClr val="dk1"/>
              </a:buClr>
              <a:buSzPts val="2000"/>
              <a:buNone/>
              <a:defRPr sz="20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8"/>
          <p:cNvSpPr txBox="1"/>
          <p:nvPr>
            <p:ph idx="3" type="body"/>
          </p:nvPr>
        </p:nvSpPr>
        <p:spPr>
          <a:xfrm>
            <a:off x="1338556" y="3660422"/>
            <a:ext cx="2141764" cy="514350"/>
          </a:xfrm>
          <a:prstGeom prst="rect">
            <a:avLst/>
          </a:prstGeom>
          <a:noFill/>
          <a:ln>
            <a:noFill/>
          </a:ln>
        </p:spPr>
        <p:txBody>
          <a:bodyPr anchorCtr="0" anchor="ctr" bIns="45700" lIns="91425" spcFirstLastPara="1" rIns="91425" wrap="square" tIns="45700">
            <a:normAutofit/>
          </a:bodyPr>
          <a:lstStyle>
            <a:lvl1pPr indent="-228600" lvl="0" marL="457200" algn="r">
              <a:lnSpc>
                <a:spcPct val="90000"/>
              </a:lnSpc>
              <a:spcBef>
                <a:spcPts val="1000"/>
              </a:spcBef>
              <a:spcAft>
                <a:spcPts val="0"/>
              </a:spcAft>
              <a:buClr>
                <a:schemeClr val="dk1"/>
              </a:buClr>
              <a:buSzPts val="2000"/>
              <a:buNone/>
              <a:defRPr sz="20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18"/>
          <p:cNvSpPr txBox="1"/>
          <p:nvPr>
            <p:ph idx="4" type="body"/>
          </p:nvPr>
        </p:nvSpPr>
        <p:spPr>
          <a:xfrm>
            <a:off x="1922756" y="4736748"/>
            <a:ext cx="2141764" cy="514350"/>
          </a:xfrm>
          <a:prstGeom prst="rect">
            <a:avLst/>
          </a:prstGeom>
          <a:noFill/>
          <a:ln>
            <a:noFill/>
          </a:ln>
        </p:spPr>
        <p:txBody>
          <a:bodyPr anchorCtr="0" anchor="ctr" bIns="45700" lIns="91425" spcFirstLastPara="1" rIns="91425" wrap="square" tIns="45700">
            <a:normAutofit/>
          </a:bodyPr>
          <a:lstStyle>
            <a:lvl1pPr indent="-228600" lvl="0" marL="457200" algn="r">
              <a:lnSpc>
                <a:spcPct val="90000"/>
              </a:lnSpc>
              <a:spcBef>
                <a:spcPts val="1000"/>
              </a:spcBef>
              <a:spcAft>
                <a:spcPts val="0"/>
              </a:spcAft>
              <a:buClr>
                <a:schemeClr val="dk1"/>
              </a:buClr>
              <a:buSzPts val="2000"/>
              <a:buNone/>
              <a:defRPr sz="20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18"/>
          <p:cNvSpPr txBox="1"/>
          <p:nvPr>
            <p:ph idx="5" type="body"/>
          </p:nvPr>
        </p:nvSpPr>
        <p:spPr>
          <a:xfrm>
            <a:off x="4401536" y="1613528"/>
            <a:ext cx="5102680" cy="10108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18"/>
          <p:cNvSpPr txBox="1"/>
          <p:nvPr>
            <p:ph idx="6" type="body"/>
          </p:nvPr>
        </p:nvSpPr>
        <p:spPr>
          <a:xfrm>
            <a:off x="4986029" y="2682564"/>
            <a:ext cx="5102680" cy="10108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18"/>
          <p:cNvSpPr txBox="1"/>
          <p:nvPr>
            <p:ph idx="7" type="body"/>
          </p:nvPr>
        </p:nvSpPr>
        <p:spPr>
          <a:xfrm>
            <a:off x="5576938" y="3755394"/>
            <a:ext cx="5102680" cy="10108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18"/>
          <p:cNvSpPr txBox="1"/>
          <p:nvPr>
            <p:ph idx="8" type="body"/>
          </p:nvPr>
        </p:nvSpPr>
        <p:spPr>
          <a:xfrm>
            <a:off x="6175280" y="4824430"/>
            <a:ext cx="5102680" cy="101084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solidFill>
                  <a:srgbClr val="8989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8"/>
          <p:cNvSpPr txBox="1"/>
          <p:nvPr>
            <p:ph idx="11" type="ftr"/>
          </p:nvPr>
        </p:nvSpPr>
        <p:spPr>
          <a:xfrm>
            <a:off x="6749143" y="6356350"/>
            <a:ext cx="3775981"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idx="12" type="sldNum"/>
          </p:nvPr>
        </p:nvSpPr>
        <p:spPr>
          <a:xfrm>
            <a:off x="10810874" y="6356350"/>
            <a:ext cx="5429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900" u="none" cap="none" strike="noStrike">
                <a:solidFill>
                  <a:srgbClr val="888888"/>
                </a:solidFill>
                <a:latin typeface="Arial"/>
                <a:ea typeface="Arial"/>
                <a:cs typeface="Arial"/>
                <a:sym typeface="Arial"/>
              </a:defRPr>
            </a:lvl1pPr>
            <a:lvl2pPr indent="0" lvl="1" marL="0" algn="r">
              <a:spcBef>
                <a:spcPts val="0"/>
              </a:spcBef>
              <a:buNone/>
              <a:defRPr b="0" i="0" sz="900" u="none" cap="none" strike="noStrike">
                <a:solidFill>
                  <a:srgbClr val="888888"/>
                </a:solidFill>
                <a:latin typeface="Arial"/>
                <a:ea typeface="Arial"/>
                <a:cs typeface="Arial"/>
                <a:sym typeface="Arial"/>
              </a:defRPr>
            </a:lvl2pPr>
            <a:lvl3pPr indent="0" lvl="2" marL="0" algn="r">
              <a:spcBef>
                <a:spcPts val="0"/>
              </a:spcBef>
              <a:buNone/>
              <a:defRPr b="0" i="0" sz="900" u="none" cap="none" strike="noStrike">
                <a:solidFill>
                  <a:srgbClr val="888888"/>
                </a:solidFill>
                <a:latin typeface="Arial"/>
                <a:ea typeface="Arial"/>
                <a:cs typeface="Arial"/>
                <a:sym typeface="Arial"/>
              </a:defRPr>
            </a:lvl3pPr>
            <a:lvl4pPr indent="0" lvl="3" marL="0" algn="r">
              <a:spcBef>
                <a:spcPts val="0"/>
              </a:spcBef>
              <a:buNone/>
              <a:defRPr b="0" i="0" sz="900" u="none" cap="none" strike="noStrike">
                <a:solidFill>
                  <a:srgbClr val="888888"/>
                </a:solidFill>
                <a:latin typeface="Arial"/>
                <a:ea typeface="Arial"/>
                <a:cs typeface="Arial"/>
                <a:sym typeface="Arial"/>
              </a:defRPr>
            </a:lvl4pPr>
            <a:lvl5pPr indent="0" lvl="4" marL="0" algn="r">
              <a:spcBef>
                <a:spcPts val="0"/>
              </a:spcBef>
              <a:buNone/>
              <a:defRPr b="0" i="0" sz="900" u="none" cap="none" strike="noStrike">
                <a:solidFill>
                  <a:srgbClr val="888888"/>
                </a:solidFill>
                <a:latin typeface="Arial"/>
                <a:ea typeface="Arial"/>
                <a:cs typeface="Arial"/>
                <a:sym typeface="Arial"/>
              </a:defRPr>
            </a:lvl5pPr>
            <a:lvl6pPr indent="0" lvl="5" marL="0" algn="r">
              <a:spcBef>
                <a:spcPts val="0"/>
              </a:spcBef>
              <a:buNone/>
              <a:defRPr b="0" i="0" sz="900" u="none" cap="none" strike="noStrike">
                <a:solidFill>
                  <a:srgbClr val="888888"/>
                </a:solidFill>
                <a:latin typeface="Arial"/>
                <a:ea typeface="Arial"/>
                <a:cs typeface="Arial"/>
                <a:sym typeface="Arial"/>
              </a:defRPr>
            </a:lvl6pPr>
            <a:lvl7pPr indent="0" lvl="6" marL="0" algn="r">
              <a:spcBef>
                <a:spcPts val="0"/>
              </a:spcBef>
              <a:buNone/>
              <a:defRPr b="0" i="0" sz="900" u="none" cap="none" strike="noStrike">
                <a:solidFill>
                  <a:srgbClr val="888888"/>
                </a:solidFill>
                <a:latin typeface="Arial"/>
                <a:ea typeface="Arial"/>
                <a:cs typeface="Arial"/>
                <a:sym typeface="Arial"/>
              </a:defRPr>
            </a:lvl7pPr>
            <a:lvl8pPr indent="0" lvl="7" marL="0" algn="r">
              <a:spcBef>
                <a:spcPts val="0"/>
              </a:spcBef>
              <a:buNone/>
              <a:defRPr b="0" i="0" sz="900" u="none" cap="none" strike="noStrike">
                <a:solidFill>
                  <a:srgbClr val="888888"/>
                </a:solidFill>
                <a:latin typeface="Arial"/>
                <a:ea typeface="Arial"/>
                <a:cs typeface="Arial"/>
                <a:sym typeface="Arial"/>
              </a:defRPr>
            </a:lvl8pPr>
            <a:lvl9pPr indent="0" lvl="8" mar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cxnSp>
        <p:nvCxnSpPr>
          <p:cNvPr id="60" name="Google Shape;60;p18"/>
          <p:cNvCxnSpPr/>
          <p:nvPr/>
        </p:nvCxnSpPr>
        <p:spPr>
          <a:xfrm>
            <a:off x="4353515" y="5023933"/>
            <a:ext cx="1513211" cy="0"/>
          </a:xfrm>
          <a:prstGeom prst="straightConnector1">
            <a:avLst/>
          </a:prstGeom>
          <a:noFill/>
          <a:ln cap="flat" cmpd="sng" w="9525">
            <a:solidFill>
              <a:schemeClr val="dk1"/>
            </a:solidFill>
            <a:prstDash val="solid"/>
            <a:miter lim="800000"/>
            <a:headEnd len="sm" w="sm" type="none"/>
            <a:tailEnd len="sm" w="sm" type="none"/>
          </a:ln>
        </p:spPr>
      </p:cxnSp>
      <p:cxnSp>
        <p:nvCxnSpPr>
          <p:cNvPr id="61" name="Google Shape;61;p18"/>
          <p:cNvCxnSpPr/>
          <p:nvPr/>
        </p:nvCxnSpPr>
        <p:spPr>
          <a:xfrm>
            <a:off x="3759917" y="3948451"/>
            <a:ext cx="1513211" cy="0"/>
          </a:xfrm>
          <a:prstGeom prst="straightConnector1">
            <a:avLst/>
          </a:prstGeom>
          <a:noFill/>
          <a:ln cap="flat" cmpd="sng" w="9525">
            <a:solidFill>
              <a:schemeClr val="dk1"/>
            </a:solidFill>
            <a:prstDash val="solid"/>
            <a:miter lim="800000"/>
            <a:headEnd len="sm" w="sm" type="none"/>
            <a:tailEnd len="sm" w="sm" type="none"/>
          </a:ln>
        </p:spPr>
      </p:cxnSp>
      <p:cxnSp>
        <p:nvCxnSpPr>
          <p:cNvPr id="62" name="Google Shape;62;p18"/>
          <p:cNvCxnSpPr/>
          <p:nvPr/>
        </p:nvCxnSpPr>
        <p:spPr>
          <a:xfrm>
            <a:off x="3173453" y="2872686"/>
            <a:ext cx="1513211" cy="0"/>
          </a:xfrm>
          <a:prstGeom prst="straightConnector1">
            <a:avLst/>
          </a:prstGeom>
          <a:noFill/>
          <a:ln cap="flat" cmpd="sng" w="9525">
            <a:solidFill>
              <a:schemeClr val="dk1"/>
            </a:solidFill>
            <a:prstDash val="solid"/>
            <a:miter lim="800000"/>
            <a:headEnd len="sm" w="sm" type="none"/>
            <a:tailEnd len="sm" w="sm" type="none"/>
          </a:ln>
        </p:spPr>
      </p:cxnSp>
      <p:cxnSp>
        <p:nvCxnSpPr>
          <p:cNvPr id="63" name="Google Shape;63;p18"/>
          <p:cNvCxnSpPr/>
          <p:nvPr/>
        </p:nvCxnSpPr>
        <p:spPr>
          <a:xfrm>
            <a:off x="2586263" y="1796083"/>
            <a:ext cx="1513211" cy="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ntent">
  <p:cSld name="Three Content">
    <p:bg>
      <p:bgPr>
        <a:solidFill>
          <a:schemeClr val="lt1"/>
        </a:solidFill>
      </p:bgPr>
    </p:bg>
    <p:spTree>
      <p:nvGrpSpPr>
        <p:cNvPr id="64" name="Shape 64"/>
        <p:cNvGrpSpPr/>
        <p:nvPr/>
      </p:nvGrpSpPr>
      <p:grpSpPr>
        <a:xfrm>
          <a:off x="0" y="0"/>
          <a:ext cx="0" cy="0"/>
          <a:chOff x="0" y="0"/>
          <a:chExt cx="0" cy="0"/>
        </a:xfrm>
      </p:grpSpPr>
      <p:sp>
        <p:nvSpPr>
          <p:cNvPr id="65" name="Google Shape;65;p19"/>
          <p:cNvSpPr txBox="1"/>
          <p:nvPr>
            <p:ph type="title"/>
          </p:nvPr>
        </p:nvSpPr>
        <p:spPr>
          <a:xfrm>
            <a:off x="1885156" y="892177"/>
            <a:ext cx="8421688"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9"/>
          <p:cNvSpPr txBox="1"/>
          <p:nvPr>
            <p:ph idx="1" type="body"/>
          </p:nvPr>
        </p:nvSpPr>
        <p:spPr>
          <a:xfrm>
            <a:off x="1243104" y="2776936"/>
            <a:ext cx="2882475"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None/>
              <a:defRPr sz="2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7" name="Google Shape;67;p19"/>
          <p:cNvSpPr txBox="1"/>
          <p:nvPr>
            <p:ph idx="2" type="body"/>
          </p:nvPr>
        </p:nvSpPr>
        <p:spPr>
          <a:xfrm>
            <a:off x="1243104" y="3834606"/>
            <a:ext cx="2882475" cy="19978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400"/>
              <a:buNone/>
              <a:defRPr sz="1400"/>
            </a:lvl3pPr>
            <a:lvl4pPr indent="-228600" lvl="3" marL="1828800" algn="l">
              <a:lnSpc>
                <a:spcPct val="100000"/>
              </a:lnSpc>
              <a:spcBef>
                <a:spcPts val="500"/>
              </a:spcBef>
              <a:spcAft>
                <a:spcPts val="0"/>
              </a:spcAft>
              <a:buClr>
                <a:schemeClr val="dk1"/>
              </a:buClr>
              <a:buSzPts val="1400"/>
              <a:buNone/>
              <a:defRPr sz="1400"/>
            </a:lvl4pPr>
            <a:lvl5pPr indent="-228600" lvl="4" marL="2286000" algn="l">
              <a:lnSpc>
                <a:spcPct val="10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19"/>
          <p:cNvSpPr txBox="1"/>
          <p:nvPr>
            <p:ph idx="3" type="body"/>
          </p:nvPr>
        </p:nvSpPr>
        <p:spPr>
          <a:xfrm>
            <a:off x="4647665" y="2776936"/>
            <a:ext cx="2896671"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None/>
              <a:defRPr sz="2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9" name="Google Shape;69;p19"/>
          <p:cNvSpPr txBox="1"/>
          <p:nvPr>
            <p:ph idx="4" type="body"/>
          </p:nvPr>
        </p:nvSpPr>
        <p:spPr>
          <a:xfrm>
            <a:off x="4647665" y="3834606"/>
            <a:ext cx="2896671" cy="19978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400"/>
              <a:buNone/>
              <a:defRPr sz="1400"/>
            </a:lvl3pPr>
            <a:lvl4pPr indent="-228600" lvl="3" marL="1828800" algn="l">
              <a:lnSpc>
                <a:spcPct val="100000"/>
              </a:lnSpc>
              <a:spcBef>
                <a:spcPts val="500"/>
              </a:spcBef>
              <a:spcAft>
                <a:spcPts val="0"/>
              </a:spcAft>
              <a:buClr>
                <a:schemeClr val="dk1"/>
              </a:buClr>
              <a:buSzPts val="1400"/>
              <a:buNone/>
              <a:defRPr sz="1400"/>
            </a:lvl4pPr>
            <a:lvl5pPr indent="-228600" lvl="4" marL="2286000" algn="l">
              <a:lnSpc>
                <a:spcPct val="10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 name="Google Shape;70;p19"/>
          <p:cNvSpPr txBox="1"/>
          <p:nvPr>
            <p:ph idx="5" type="body"/>
          </p:nvPr>
        </p:nvSpPr>
        <p:spPr>
          <a:xfrm>
            <a:off x="8066421" y="2776936"/>
            <a:ext cx="2882475"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None/>
              <a:defRPr sz="2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1" name="Google Shape;71;p19"/>
          <p:cNvSpPr txBox="1"/>
          <p:nvPr>
            <p:ph idx="6" type="body"/>
          </p:nvPr>
        </p:nvSpPr>
        <p:spPr>
          <a:xfrm>
            <a:off x="8066421" y="3834606"/>
            <a:ext cx="2882475" cy="19978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400"/>
              <a:buNone/>
              <a:defRPr sz="1400"/>
            </a:lvl3pPr>
            <a:lvl4pPr indent="-228600" lvl="3" marL="1828800" algn="l">
              <a:lnSpc>
                <a:spcPct val="100000"/>
              </a:lnSpc>
              <a:spcBef>
                <a:spcPts val="500"/>
              </a:spcBef>
              <a:spcAft>
                <a:spcPts val="0"/>
              </a:spcAft>
              <a:buClr>
                <a:schemeClr val="dk1"/>
              </a:buClr>
              <a:buSzPts val="1400"/>
              <a:buNone/>
              <a:defRPr sz="1400"/>
            </a:lvl4pPr>
            <a:lvl5pPr indent="-228600" lvl="4" marL="2286000" algn="l">
              <a:lnSpc>
                <a:spcPct val="10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grpSp>
        <p:nvGrpSpPr>
          <p:cNvPr id="75" name="Google Shape;75;p19"/>
          <p:cNvGrpSpPr/>
          <p:nvPr/>
        </p:nvGrpSpPr>
        <p:grpSpPr>
          <a:xfrm>
            <a:off x="0" y="0"/>
            <a:ext cx="2238376" cy="3105150"/>
            <a:chOff x="0" y="0"/>
            <a:chExt cx="2238376" cy="3105150"/>
          </a:xfrm>
        </p:grpSpPr>
        <p:cxnSp>
          <p:nvCxnSpPr>
            <p:cNvPr id="76" name="Google Shape;76;p19"/>
            <p:cNvCxnSpPr/>
            <p:nvPr/>
          </p:nvCxnSpPr>
          <p:spPr>
            <a:xfrm flipH="1">
              <a:off x="0" y="0"/>
              <a:ext cx="1238250" cy="3105150"/>
            </a:xfrm>
            <a:prstGeom prst="straightConnector1">
              <a:avLst/>
            </a:prstGeom>
            <a:noFill/>
            <a:ln cap="flat" cmpd="sng" w="9525">
              <a:solidFill>
                <a:schemeClr val="dk1"/>
              </a:solidFill>
              <a:prstDash val="solid"/>
              <a:miter lim="800000"/>
              <a:headEnd len="sm" w="sm" type="none"/>
              <a:tailEnd len="sm" w="sm" type="none"/>
            </a:ln>
          </p:spPr>
        </p:cxnSp>
        <p:cxnSp>
          <p:nvCxnSpPr>
            <p:cNvPr id="77" name="Google Shape;77;p19"/>
            <p:cNvCxnSpPr/>
            <p:nvPr/>
          </p:nvCxnSpPr>
          <p:spPr>
            <a:xfrm flipH="1">
              <a:off x="0" y="0"/>
              <a:ext cx="2238376" cy="2476500"/>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TxTwoObj">
  <p:cSld name="TWO_OBJECTS_WITH_TEXT">
    <p:bg>
      <p:bgPr>
        <a:solidFill>
          <a:schemeClr val="accent1"/>
        </a:solidFill>
      </p:bgPr>
    </p:bg>
    <p:spTree>
      <p:nvGrpSpPr>
        <p:cNvPr id="78" name="Shape 78"/>
        <p:cNvGrpSpPr/>
        <p:nvPr/>
      </p:nvGrpSpPr>
      <p:grpSpPr>
        <a:xfrm>
          <a:off x="0" y="0"/>
          <a:ext cx="0" cy="0"/>
          <a:chOff x="0" y="0"/>
          <a:chExt cx="0" cy="0"/>
        </a:xfrm>
      </p:grpSpPr>
      <p:sp>
        <p:nvSpPr>
          <p:cNvPr id="79" name="Google Shape;79;p20"/>
          <p:cNvSpPr txBox="1"/>
          <p:nvPr>
            <p:ph type="title"/>
          </p:nvPr>
        </p:nvSpPr>
        <p:spPr>
          <a:xfrm>
            <a:off x="2933700" y="892177"/>
            <a:ext cx="8421688"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2800"/>
              <a:buFont typeface="Arial"/>
              <a:buNone/>
              <a:defRPr sz="28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0"/>
          <p:cNvSpPr txBox="1"/>
          <p:nvPr>
            <p:ph idx="1" type="body"/>
          </p:nvPr>
        </p:nvSpPr>
        <p:spPr>
          <a:xfrm>
            <a:off x="2933700" y="2776936"/>
            <a:ext cx="3924300"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None/>
              <a:defRPr sz="2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1" name="Google Shape;81;p20"/>
          <p:cNvSpPr txBox="1"/>
          <p:nvPr>
            <p:ph idx="2" type="body"/>
          </p:nvPr>
        </p:nvSpPr>
        <p:spPr>
          <a:xfrm>
            <a:off x="2933700" y="3834606"/>
            <a:ext cx="3924300" cy="19978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400"/>
              <a:buNone/>
              <a:defRPr sz="1400"/>
            </a:lvl3pPr>
            <a:lvl4pPr indent="-228600" lvl="3" marL="1828800" algn="l">
              <a:lnSpc>
                <a:spcPct val="100000"/>
              </a:lnSpc>
              <a:spcBef>
                <a:spcPts val="500"/>
              </a:spcBef>
              <a:spcAft>
                <a:spcPts val="0"/>
              </a:spcAft>
              <a:buClr>
                <a:schemeClr val="dk1"/>
              </a:buClr>
              <a:buSzPts val="1400"/>
              <a:buNone/>
              <a:defRPr sz="1400"/>
            </a:lvl4pPr>
            <a:lvl5pPr indent="-228600" lvl="4" marL="2286000" algn="l">
              <a:lnSpc>
                <a:spcPct val="10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20"/>
          <p:cNvSpPr txBox="1"/>
          <p:nvPr>
            <p:ph idx="3" type="body"/>
          </p:nvPr>
        </p:nvSpPr>
        <p:spPr>
          <a:xfrm>
            <a:off x="7410173" y="2776936"/>
            <a:ext cx="394362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None/>
              <a:defRPr sz="2000">
                <a:solidFill>
                  <a:schemeClr val="dk1"/>
                </a:solidFill>
                <a:latin typeface="Arial"/>
                <a:ea typeface="Arial"/>
                <a:cs typeface="Arial"/>
                <a:sym typeface="Aria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3" name="Google Shape;83;p20"/>
          <p:cNvSpPr txBox="1"/>
          <p:nvPr>
            <p:ph idx="4" type="body"/>
          </p:nvPr>
        </p:nvSpPr>
        <p:spPr>
          <a:xfrm>
            <a:off x="7410173" y="3834606"/>
            <a:ext cx="3943627" cy="199786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400"/>
              <a:buNone/>
              <a:defRPr sz="14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400"/>
              <a:buNone/>
              <a:defRPr sz="1400"/>
            </a:lvl3pPr>
            <a:lvl4pPr indent="-228600" lvl="3" marL="1828800" algn="l">
              <a:lnSpc>
                <a:spcPct val="100000"/>
              </a:lnSpc>
              <a:spcBef>
                <a:spcPts val="500"/>
              </a:spcBef>
              <a:spcAft>
                <a:spcPts val="0"/>
              </a:spcAft>
              <a:buClr>
                <a:schemeClr val="dk1"/>
              </a:buClr>
              <a:buSzPts val="1400"/>
              <a:buNone/>
              <a:defRPr sz="1400"/>
            </a:lvl4pPr>
            <a:lvl5pPr indent="-228600" lvl="4" marL="2286000" algn="l">
              <a:lnSpc>
                <a:spcPct val="100000"/>
              </a:lnSpc>
              <a:spcBef>
                <a:spcPts val="500"/>
              </a:spcBef>
              <a:spcAft>
                <a:spcPts val="0"/>
              </a:spcAft>
              <a:buClr>
                <a:schemeClr val="dk1"/>
              </a:buClr>
              <a:buSzPts val="1400"/>
              <a:buNone/>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pic>
        <p:nvPicPr>
          <p:cNvPr id="87" name="Google Shape;87;p20"/>
          <p:cNvPicPr preferRelativeResize="0"/>
          <p:nvPr/>
        </p:nvPicPr>
        <p:blipFill rotWithShape="1">
          <a:blip r:embed="rId2">
            <a:alphaModFix/>
          </a:blip>
          <a:srcRect b="22673" l="39434" r="0" t="20278"/>
          <a:stretch/>
        </p:blipFill>
        <p:spPr>
          <a:xfrm>
            <a:off x="25785" y="0"/>
            <a:ext cx="4368030" cy="391239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bg>
      <p:bgPr>
        <a:solidFill>
          <a:schemeClr val="dk1"/>
        </a:solidFill>
      </p:bgPr>
    </p:bg>
    <p:spTree>
      <p:nvGrpSpPr>
        <p:cNvPr id="88" name="Shape 88"/>
        <p:cNvGrpSpPr/>
        <p:nvPr/>
      </p:nvGrpSpPr>
      <p:grpSpPr>
        <a:xfrm>
          <a:off x="0" y="0"/>
          <a:ext cx="0" cy="0"/>
          <a:chOff x="0" y="0"/>
          <a:chExt cx="0" cy="0"/>
        </a:xfrm>
      </p:grpSpPr>
      <p:sp>
        <p:nvSpPr>
          <p:cNvPr id="89" name="Google Shape;89;p21"/>
          <p:cNvSpPr txBox="1"/>
          <p:nvPr>
            <p:ph type="ctrTitle"/>
          </p:nvPr>
        </p:nvSpPr>
        <p:spPr>
          <a:xfrm>
            <a:off x="4267200" y="1615736"/>
            <a:ext cx="4179570" cy="1524735"/>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600"/>
              <a:buFont typeface="Arial"/>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21"/>
          <p:cNvSpPr txBox="1"/>
          <p:nvPr>
            <p:ph idx="1" type="subTitle"/>
          </p:nvPr>
        </p:nvSpPr>
        <p:spPr>
          <a:xfrm>
            <a:off x="4267200" y="3238103"/>
            <a:ext cx="4179570" cy="1371997"/>
          </a:xfrm>
          <a:prstGeom prst="rect">
            <a:avLst/>
          </a:prstGeom>
          <a:noFill/>
          <a:ln>
            <a:noFill/>
          </a:ln>
        </p:spPr>
        <p:txBody>
          <a:bodyPr anchorCtr="0" anchor="t" bIns="45700" lIns="91425" spcFirstLastPara="1" rIns="91425" wrap="square" tIns="45700">
            <a:normAutofit/>
          </a:bodyPr>
          <a:lstStyle>
            <a:lvl1pPr lvl="0" algn="l">
              <a:lnSpc>
                <a:spcPct val="150000"/>
              </a:lnSpc>
              <a:spcBef>
                <a:spcPts val="1000"/>
              </a:spcBef>
              <a:spcAft>
                <a:spcPts val="0"/>
              </a:spcAft>
              <a:buClr>
                <a:schemeClr val="lt1"/>
              </a:buClr>
              <a:buSzPts val="1400"/>
              <a:buNone/>
              <a:defRPr sz="14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id="91" name="Google Shape;91;p21"/>
          <p:cNvPicPr preferRelativeResize="0"/>
          <p:nvPr/>
        </p:nvPicPr>
        <p:blipFill rotWithShape="1">
          <a:blip r:embed="rId2">
            <a:alphaModFix/>
          </a:blip>
          <a:srcRect b="0" l="0" r="0" t="0"/>
          <a:stretch/>
        </p:blipFill>
        <p:spPr>
          <a:xfrm>
            <a:off x="0" y="0"/>
            <a:ext cx="3176938" cy="6858000"/>
          </a:xfrm>
          <a:prstGeom prst="rect">
            <a:avLst/>
          </a:prstGeom>
          <a:noFill/>
          <a:ln>
            <a:noFill/>
          </a:ln>
        </p:spPr>
      </p:pic>
      <p:sp>
        <p:nvSpPr>
          <p:cNvPr id="92" name="Google Shape;92;p21"/>
          <p:cNvSpPr txBox="1"/>
          <p:nvPr>
            <p:ph idx="10" type="dt"/>
          </p:nvPr>
        </p:nvSpPr>
        <p:spPr>
          <a:xfrm>
            <a:off x="4267200" y="6356350"/>
            <a:ext cx="17743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1"/>
          <p:cNvSpPr txBox="1"/>
          <p:nvPr>
            <p:ph idx="11" type="ftr"/>
          </p:nvPr>
        </p:nvSpPr>
        <p:spPr>
          <a:xfrm>
            <a:off x="6479721" y="6356350"/>
            <a:ext cx="2661557"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9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1"/>
          <p:cNvSpPr txBox="1"/>
          <p:nvPr>
            <p:ph idx="12" type="sldNum"/>
          </p:nvPr>
        </p:nvSpPr>
        <p:spPr>
          <a:xfrm>
            <a:off x="9579428" y="6356350"/>
            <a:ext cx="1774371"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888888"/>
                </a:solidFill>
                <a:latin typeface="Arial"/>
                <a:ea typeface="Arial"/>
                <a:cs typeface="Arial"/>
                <a:sym typeface="Arial"/>
              </a:defRPr>
            </a:lvl1pPr>
            <a:lvl2pPr indent="0" lvl="1" marL="0" algn="r">
              <a:spcBef>
                <a:spcPts val="0"/>
              </a:spcBef>
              <a:buNone/>
              <a:defRPr sz="900">
                <a:solidFill>
                  <a:srgbClr val="888888"/>
                </a:solidFill>
                <a:latin typeface="Arial"/>
                <a:ea typeface="Arial"/>
                <a:cs typeface="Arial"/>
                <a:sym typeface="Arial"/>
              </a:defRPr>
            </a:lvl2pPr>
            <a:lvl3pPr indent="0" lvl="2" marL="0" algn="r">
              <a:spcBef>
                <a:spcPts val="0"/>
              </a:spcBef>
              <a:buNone/>
              <a:defRPr sz="900">
                <a:solidFill>
                  <a:srgbClr val="888888"/>
                </a:solidFill>
                <a:latin typeface="Arial"/>
                <a:ea typeface="Arial"/>
                <a:cs typeface="Arial"/>
                <a:sym typeface="Arial"/>
              </a:defRPr>
            </a:lvl3pPr>
            <a:lvl4pPr indent="0" lvl="3" marL="0" algn="r">
              <a:spcBef>
                <a:spcPts val="0"/>
              </a:spcBef>
              <a:buNone/>
              <a:defRPr sz="900">
                <a:solidFill>
                  <a:srgbClr val="888888"/>
                </a:solidFill>
                <a:latin typeface="Arial"/>
                <a:ea typeface="Arial"/>
                <a:cs typeface="Arial"/>
                <a:sym typeface="Arial"/>
              </a:defRPr>
            </a:lvl4pPr>
            <a:lvl5pPr indent="0" lvl="4" marL="0" algn="r">
              <a:spcBef>
                <a:spcPts val="0"/>
              </a:spcBef>
              <a:buNone/>
              <a:defRPr sz="900">
                <a:solidFill>
                  <a:srgbClr val="888888"/>
                </a:solidFill>
                <a:latin typeface="Arial"/>
                <a:ea typeface="Arial"/>
                <a:cs typeface="Arial"/>
                <a:sym typeface="Arial"/>
              </a:defRPr>
            </a:lvl5pPr>
            <a:lvl6pPr indent="0" lvl="5" marL="0" algn="r">
              <a:spcBef>
                <a:spcPts val="0"/>
              </a:spcBef>
              <a:buNone/>
              <a:defRPr sz="900">
                <a:solidFill>
                  <a:srgbClr val="888888"/>
                </a:solidFill>
                <a:latin typeface="Arial"/>
                <a:ea typeface="Arial"/>
                <a:cs typeface="Arial"/>
                <a:sym typeface="Arial"/>
              </a:defRPr>
            </a:lvl6pPr>
            <a:lvl7pPr indent="0" lvl="6" marL="0" algn="r">
              <a:spcBef>
                <a:spcPts val="0"/>
              </a:spcBef>
              <a:buNone/>
              <a:defRPr sz="900">
                <a:solidFill>
                  <a:srgbClr val="888888"/>
                </a:solidFill>
                <a:latin typeface="Arial"/>
                <a:ea typeface="Arial"/>
                <a:cs typeface="Arial"/>
                <a:sym typeface="Arial"/>
              </a:defRPr>
            </a:lvl7pPr>
            <a:lvl8pPr indent="0" lvl="7" marL="0" algn="r">
              <a:spcBef>
                <a:spcPts val="0"/>
              </a:spcBef>
              <a:buNone/>
              <a:defRPr sz="900">
                <a:solidFill>
                  <a:srgbClr val="888888"/>
                </a:solidFill>
                <a:latin typeface="Arial"/>
                <a:ea typeface="Arial"/>
                <a:cs typeface="Arial"/>
                <a:sym typeface="Arial"/>
              </a:defRPr>
            </a:lvl8pPr>
            <a:lvl9pPr indent="0" lvl="8" marL="0" algn="r">
              <a:spcBef>
                <a:spcPts val="0"/>
              </a:spcBef>
              <a:buNone/>
              <a:defRPr sz="9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DE"/>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
          <p:cNvSpPr txBox="1"/>
          <p:nvPr>
            <p:ph type="ctrTitle"/>
          </p:nvPr>
        </p:nvSpPr>
        <p:spPr>
          <a:xfrm>
            <a:off x="6416050" y="2770612"/>
            <a:ext cx="4941900" cy="2786400"/>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Clr>
                <a:schemeClr val="dk1"/>
              </a:buClr>
              <a:buSzPts val="2800"/>
              <a:buFont typeface="Arial"/>
              <a:buNone/>
            </a:pPr>
            <a:r>
              <a:rPr lang="de-DE" sz="4800">
                <a:latin typeface="Oswald"/>
                <a:ea typeface="Oswald"/>
                <a:cs typeface="Oswald"/>
                <a:sym typeface="Oswald"/>
              </a:rPr>
              <a:t>ADAHACK 2022 PROJECT PRESENTATION</a:t>
            </a:r>
            <a:endParaRPr sz="4800">
              <a:latin typeface="Oswald"/>
              <a:ea typeface="Oswald"/>
              <a:cs typeface="Oswald"/>
              <a:sym typeface="Oswald"/>
            </a:endParaRPr>
          </a:p>
        </p:txBody>
      </p:sp>
      <p:sp>
        <p:nvSpPr>
          <p:cNvPr id="178" name="Google Shape;178;p1"/>
          <p:cNvSpPr txBox="1"/>
          <p:nvPr>
            <p:ph idx="1" type="subTitle"/>
          </p:nvPr>
        </p:nvSpPr>
        <p:spPr>
          <a:xfrm>
            <a:off x="6416041" y="5586890"/>
            <a:ext cx="4941770" cy="39666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600"/>
              <a:buNone/>
            </a:pPr>
            <a:r>
              <a:rPr lang="de-DE"/>
              <a:t>Team Members: Alfin, Archie, Anna, Stefi, Tomas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g169d6412b45_2_8"/>
          <p:cNvPicPr preferRelativeResize="0"/>
          <p:nvPr/>
        </p:nvPicPr>
        <p:blipFill>
          <a:blip r:embed="rId3">
            <a:alphaModFix/>
          </a:blip>
          <a:stretch>
            <a:fillRect/>
          </a:stretch>
        </p:blipFill>
        <p:spPr>
          <a:xfrm>
            <a:off x="838200" y="1966525"/>
            <a:ext cx="7639050" cy="4038600"/>
          </a:xfrm>
          <a:prstGeom prst="rect">
            <a:avLst/>
          </a:prstGeom>
          <a:noFill/>
          <a:ln>
            <a:noFill/>
          </a:ln>
        </p:spPr>
      </p:pic>
      <p:sp>
        <p:nvSpPr>
          <p:cNvPr id="251" name="Google Shape;251;g169d6412b45_2_8"/>
          <p:cNvSpPr txBox="1"/>
          <p:nvPr/>
        </p:nvSpPr>
        <p:spPr>
          <a:xfrm>
            <a:off x="8787900" y="2084975"/>
            <a:ext cx="2636400" cy="358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1700">
                <a:latin typeface="Lexend Light"/>
                <a:ea typeface="Lexend Light"/>
                <a:cs typeface="Lexend Light"/>
                <a:sym typeface="Lexend Light"/>
              </a:rPr>
              <a:t>From this plot, it’s reasonable for us to accept the conclusion that in almost every score range, males and females have similar percentages of promotion, if females are not slight better.</a:t>
            </a:r>
            <a:endParaRPr sz="1700">
              <a:latin typeface="Lexend Light"/>
              <a:ea typeface="Lexend Light"/>
              <a:cs typeface="Lexend Light"/>
              <a:sym typeface="Lexend Light"/>
            </a:endParaRPr>
          </a:p>
          <a:p>
            <a:pPr indent="0" lvl="0" marL="0" rtl="0" algn="l">
              <a:spcBef>
                <a:spcPts val="0"/>
              </a:spcBef>
              <a:spcAft>
                <a:spcPts val="0"/>
              </a:spcAft>
              <a:buNone/>
            </a:pPr>
            <a:r>
              <a:t/>
            </a:r>
            <a:endParaRPr sz="1700">
              <a:latin typeface="Lexend Light"/>
              <a:ea typeface="Lexend Light"/>
              <a:cs typeface="Lexend Light"/>
              <a:sym typeface="Lexend Light"/>
            </a:endParaRPr>
          </a:p>
          <a:p>
            <a:pPr indent="0" lvl="0" marL="0" rtl="0" algn="l">
              <a:spcBef>
                <a:spcPts val="0"/>
              </a:spcBef>
              <a:spcAft>
                <a:spcPts val="0"/>
              </a:spcAft>
              <a:buNone/>
            </a:pPr>
            <a:r>
              <a:rPr lang="de-DE" sz="1700">
                <a:latin typeface="Lexend Light"/>
                <a:ea typeface="Lexend Light"/>
                <a:cs typeface="Lexend Light"/>
                <a:sym typeface="Lexend Light"/>
              </a:rPr>
              <a:t>This could be a good sign for gender equality improvement.</a:t>
            </a:r>
            <a:endParaRPr sz="1700">
              <a:latin typeface="Lexend Light"/>
              <a:ea typeface="Lexend Light"/>
              <a:cs typeface="Lexend Light"/>
              <a:sym typeface="Lexend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g169d6412b45_2_20"/>
          <p:cNvPicPr preferRelativeResize="0"/>
          <p:nvPr/>
        </p:nvPicPr>
        <p:blipFill>
          <a:blip r:embed="rId3">
            <a:alphaModFix/>
          </a:blip>
          <a:stretch>
            <a:fillRect/>
          </a:stretch>
        </p:blipFill>
        <p:spPr>
          <a:xfrm>
            <a:off x="838200" y="1932075"/>
            <a:ext cx="7639050" cy="4038600"/>
          </a:xfrm>
          <a:prstGeom prst="rect">
            <a:avLst/>
          </a:prstGeom>
          <a:noFill/>
          <a:ln>
            <a:noFill/>
          </a:ln>
        </p:spPr>
      </p:pic>
      <p:sp>
        <p:nvSpPr>
          <p:cNvPr id="257" name="Google Shape;257;g169d6412b45_2_20"/>
          <p:cNvSpPr txBox="1"/>
          <p:nvPr/>
        </p:nvSpPr>
        <p:spPr>
          <a:xfrm>
            <a:off x="8684500" y="2084975"/>
            <a:ext cx="26694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2000">
                <a:latin typeface="Lexend Light"/>
                <a:ea typeface="Lexend Light"/>
                <a:cs typeface="Lexend Light"/>
                <a:sym typeface="Lexend Light"/>
              </a:rPr>
              <a:t>Similarly,. the trend observed in the previous plot can also be seen here. However, the “N/A” and “Below Secondary” parts are interesting. It may still indicate some potential inequality. </a:t>
            </a:r>
            <a:endParaRPr sz="2000">
              <a:latin typeface="Lexend Light"/>
              <a:ea typeface="Lexend Light"/>
              <a:cs typeface="Lexend Light"/>
              <a:sym typeface="Lexend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169d6412b45_1_5"/>
          <p:cNvSpPr txBox="1"/>
          <p:nvPr/>
        </p:nvSpPr>
        <p:spPr>
          <a:xfrm>
            <a:off x="4943475" y="3571875"/>
            <a:ext cx="217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63" name="Google Shape;263;g169d6412b45_1_5"/>
          <p:cNvSpPr txBox="1"/>
          <p:nvPr/>
        </p:nvSpPr>
        <p:spPr>
          <a:xfrm>
            <a:off x="861325" y="1568425"/>
            <a:ext cx="3137700" cy="523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2000">
                <a:solidFill>
                  <a:srgbClr val="351C75"/>
                </a:solidFill>
                <a:latin typeface="Lexend Medium"/>
                <a:ea typeface="Lexend Medium"/>
                <a:cs typeface="Lexend Medium"/>
                <a:sym typeface="Lexend Medium"/>
              </a:rPr>
              <a:t>What can we see from this visualisation :</a:t>
            </a:r>
            <a:endParaRPr sz="2000">
              <a:solidFill>
                <a:srgbClr val="351C75"/>
              </a:solidFill>
              <a:latin typeface="Lexend Medium"/>
              <a:ea typeface="Lexend Medium"/>
              <a:cs typeface="Lexend Medium"/>
              <a:sym typeface="Lexend Medium"/>
            </a:endParaRPr>
          </a:p>
          <a:p>
            <a:pPr indent="0" lvl="0" marL="0" rtl="0" algn="l">
              <a:spcBef>
                <a:spcPts val="0"/>
              </a:spcBef>
              <a:spcAft>
                <a:spcPts val="0"/>
              </a:spcAft>
              <a:buNone/>
            </a:pPr>
            <a:r>
              <a:t/>
            </a:r>
            <a:endParaRPr sz="2000">
              <a:latin typeface="Lexend Medium"/>
              <a:ea typeface="Lexend Medium"/>
              <a:cs typeface="Lexend Medium"/>
              <a:sym typeface="Lexend Medium"/>
            </a:endParaRPr>
          </a:p>
          <a:p>
            <a:pPr indent="-323850" lvl="0" marL="457200" rtl="0" algn="l">
              <a:spcBef>
                <a:spcPts val="0"/>
              </a:spcBef>
              <a:spcAft>
                <a:spcPts val="0"/>
              </a:spcAft>
              <a:buSzPts val="1500"/>
              <a:buFont typeface="Lexend Light"/>
              <a:buChar char="➔"/>
            </a:pPr>
            <a:r>
              <a:rPr lang="de-DE" sz="1500">
                <a:latin typeface="Lexend Light"/>
                <a:ea typeface="Lexend Light"/>
                <a:cs typeface="Lexend Light"/>
                <a:sym typeface="Lexend Light"/>
              </a:rPr>
              <a:t>Percentage of women receiving a promotion out of total women per department is overall larger than their male counterparts</a:t>
            </a:r>
            <a:endParaRPr sz="1500">
              <a:latin typeface="Lexend Light"/>
              <a:ea typeface="Lexend Light"/>
              <a:cs typeface="Lexend Light"/>
              <a:sym typeface="Lexend Light"/>
            </a:endParaRPr>
          </a:p>
          <a:p>
            <a:pPr indent="0" lvl="0" marL="457200" rtl="0" algn="l">
              <a:spcBef>
                <a:spcPts val="0"/>
              </a:spcBef>
              <a:spcAft>
                <a:spcPts val="0"/>
              </a:spcAft>
              <a:buNone/>
            </a:pPr>
            <a:r>
              <a:t/>
            </a:r>
            <a:endParaRPr sz="1500">
              <a:latin typeface="Lexend Light"/>
              <a:ea typeface="Lexend Light"/>
              <a:cs typeface="Lexend Light"/>
              <a:sym typeface="Lexend Light"/>
            </a:endParaRPr>
          </a:p>
          <a:p>
            <a:pPr indent="-323850" lvl="0" marL="457200" rtl="0" algn="l">
              <a:spcBef>
                <a:spcPts val="0"/>
              </a:spcBef>
              <a:spcAft>
                <a:spcPts val="0"/>
              </a:spcAft>
              <a:buSzPts val="1500"/>
              <a:buFont typeface="Lexend Light"/>
              <a:buChar char="➔"/>
            </a:pPr>
            <a:r>
              <a:rPr lang="de-DE" sz="1500">
                <a:latin typeface="Lexend Light"/>
                <a:ea typeface="Lexend Light"/>
                <a:cs typeface="Lexend Light"/>
                <a:sym typeface="Lexend Light"/>
              </a:rPr>
              <a:t>Disparity in Analytics, Procurement, R&amp;D and Sales and Management </a:t>
            </a:r>
            <a:endParaRPr sz="1500">
              <a:latin typeface="Lexend Light"/>
              <a:ea typeface="Lexend Light"/>
              <a:cs typeface="Lexend Light"/>
              <a:sym typeface="Lexend Light"/>
            </a:endParaRPr>
          </a:p>
          <a:p>
            <a:pPr indent="0" lvl="0" marL="457200" rtl="0" algn="l">
              <a:spcBef>
                <a:spcPts val="0"/>
              </a:spcBef>
              <a:spcAft>
                <a:spcPts val="0"/>
              </a:spcAft>
              <a:buNone/>
            </a:pPr>
            <a:r>
              <a:t/>
            </a:r>
            <a:endParaRPr sz="1500">
              <a:latin typeface="Lexend Light"/>
              <a:ea typeface="Lexend Light"/>
              <a:cs typeface="Lexend Light"/>
              <a:sym typeface="Lexend Light"/>
            </a:endParaRPr>
          </a:p>
          <a:p>
            <a:pPr indent="-323850" lvl="0" marL="457200" rtl="0" algn="l">
              <a:spcBef>
                <a:spcPts val="0"/>
              </a:spcBef>
              <a:spcAft>
                <a:spcPts val="0"/>
              </a:spcAft>
              <a:buSzPts val="1500"/>
              <a:buFont typeface="Lexend Light"/>
              <a:buChar char="➔"/>
            </a:pPr>
            <a:r>
              <a:rPr lang="de-DE" sz="1500">
                <a:latin typeface="Lexend Light"/>
                <a:ea typeface="Lexend Light"/>
                <a:cs typeface="Lexend Light"/>
                <a:sym typeface="Lexend Light"/>
              </a:rPr>
              <a:t>Men overtaking women largely only in legal and sales and management </a:t>
            </a:r>
            <a:endParaRPr sz="1500">
              <a:latin typeface="Lexend Light"/>
              <a:ea typeface="Lexend Light"/>
              <a:cs typeface="Lexend Light"/>
              <a:sym typeface="Lexend Light"/>
            </a:endParaRPr>
          </a:p>
          <a:p>
            <a:pPr indent="0" lvl="0" marL="0" rtl="0" algn="l">
              <a:spcBef>
                <a:spcPts val="0"/>
              </a:spcBef>
              <a:spcAft>
                <a:spcPts val="0"/>
              </a:spcAft>
              <a:buNone/>
            </a:pPr>
            <a:r>
              <a:t/>
            </a:r>
            <a:endParaRPr sz="1500">
              <a:latin typeface="Lexend Light"/>
              <a:ea typeface="Lexend Light"/>
              <a:cs typeface="Lexend Light"/>
              <a:sym typeface="Lexend Light"/>
            </a:endParaRPr>
          </a:p>
          <a:p>
            <a:pPr indent="0" lvl="0" marL="0" rtl="0" algn="l">
              <a:spcBef>
                <a:spcPts val="0"/>
              </a:spcBef>
              <a:spcAft>
                <a:spcPts val="0"/>
              </a:spcAft>
              <a:buNone/>
            </a:pPr>
            <a:r>
              <a:rPr lang="de-DE" sz="1500">
                <a:latin typeface="Lexend Light"/>
                <a:ea typeface="Lexend Light"/>
                <a:cs typeface="Lexend Light"/>
                <a:sym typeface="Lexend Light"/>
              </a:rPr>
              <a:t>Further </a:t>
            </a:r>
            <a:r>
              <a:rPr lang="de-DE" sz="1500">
                <a:latin typeface="Lexend Light"/>
                <a:ea typeface="Lexend Light"/>
                <a:cs typeface="Lexend Light"/>
                <a:sym typeface="Lexend Light"/>
              </a:rPr>
              <a:t>analysis possible: Why?</a:t>
            </a:r>
            <a:endParaRPr sz="1500">
              <a:latin typeface="Lexend Light"/>
              <a:ea typeface="Lexend Light"/>
              <a:cs typeface="Lexend Light"/>
              <a:sym typeface="Lexend 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64" name="Google Shape;264;g169d6412b45_1_5"/>
          <p:cNvPicPr preferRelativeResize="0"/>
          <p:nvPr/>
        </p:nvPicPr>
        <p:blipFill>
          <a:blip r:embed="rId3">
            <a:alphaModFix/>
          </a:blip>
          <a:stretch>
            <a:fillRect/>
          </a:stretch>
        </p:blipFill>
        <p:spPr>
          <a:xfrm>
            <a:off x="4126947" y="1667575"/>
            <a:ext cx="7496200" cy="4817100"/>
          </a:xfrm>
          <a:prstGeom prst="rect">
            <a:avLst/>
          </a:prstGeom>
          <a:noFill/>
          <a:ln>
            <a:noFill/>
          </a:ln>
        </p:spPr>
      </p:pic>
      <p:sp>
        <p:nvSpPr>
          <p:cNvPr id="265" name="Google Shape;265;g169d6412b45_1_5"/>
          <p:cNvSpPr txBox="1"/>
          <p:nvPr/>
        </p:nvSpPr>
        <p:spPr>
          <a:xfrm>
            <a:off x="2730200" y="462850"/>
            <a:ext cx="83694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3900">
                <a:latin typeface="Lexend"/>
                <a:ea typeface="Lexend"/>
                <a:cs typeface="Lexend"/>
                <a:sym typeface="Lexend"/>
              </a:rPr>
              <a:t>Promotions by Department </a:t>
            </a:r>
            <a:endParaRPr sz="3900">
              <a:latin typeface="Lexend"/>
              <a:ea typeface="Lexend"/>
              <a:cs typeface="Lexend"/>
              <a:sym typeface="Lexe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69d6412b45_7_0"/>
          <p:cNvSpPr txBox="1"/>
          <p:nvPr>
            <p:ph type="title"/>
          </p:nvPr>
        </p:nvSpPr>
        <p:spPr>
          <a:xfrm>
            <a:off x="1885275" y="261725"/>
            <a:ext cx="87900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de-DE">
                <a:latin typeface="Lexend"/>
                <a:ea typeface="Lexend"/>
                <a:cs typeface="Lexend"/>
                <a:sym typeface="Lexend"/>
              </a:rPr>
              <a:t>P</a:t>
            </a:r>
            <a:r>
              <a:rPr lang="de-DE" sz="3000">
                <a:latin typeface="Lexend"/>
                <a:ea typeface="Lexend"/>
                <a:cs typeface="Lexend"/>
                <a:sym typeface="Lexend"/>
              </a:rPr>
              <a:t>roportions of Sourced Employees Promoted</a:t>
            </a:r>
            <a:endParaRPr sz="3000">
              <a:latin typeface="Lexend"/>
              <a:ea typeface="Lexend"/>
              <a:cs typeface="Lexend"/>
              <a:sym typeface="Lexend"/>
            </a:endParaRPr>
          </a:p>
        </p:txBody>
      </p:sp>
      <p:sp>
        <p:nvSpPr>
          <p:cNvPr id="271" name="Google Shape;271;g169d6412b45_7_0"/>
          <p:cNvSpPr txBox="1"/>
          <p:nvPr>
            <p:ph idx="1" type="body"/>
          </p:nvPr>
        </p:nvSpPr>
        <p:spPr>
          <a:xfrm>
            <a:off x="1243104" y="1700561"/>
            <a:ext cx="2882400" cy="8238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lang="de-DE">
                <a:latin typeface="Lexend"/>
                <a:ea typeface="Lexend"/>
                <a:cs typeface="Lexend"/>
                <a:sym typeface="Lexend"/>
              </a:rPr>
              <a:t>As seen in the neighbouring chart:</a:t>
            </a:r>
            <a:endParaRPr>
              <a:latin typeface="Lexend"/>
              <a:ea typeface="Lexend"/>
              <a:cs typeface="Lexend"/>
              <a:sym typeface="Lexend"/>
            </a:endParaRPr>
          </a:p>
        </p:txBody>
      </p:sp>
      <p:sp>
        <p:nvSpPr>
          <p:cNvPr id="272" name="Google Shape;272;g169d6412b45_7_0"/>
          <p:cNvSpPr txBox="1"/>
          <p:nvPr>
            <p:ph idx="2" type="body"/>
          </p:nvPr>
        </p:nvSpPr>
        <p:spPr>
          <a:xfrm>
            <a:off x="1006475" y="2637475"/>
            <a:ext cx="3286800" cy="3666900"/>
          </a:xfrm>
          <a:prstGeom prst="rect">
            <a:avLst/>
          </a:prstGeom>
        </p:spPr>
        <p:txBody>
          <a:bodyPr anchorCtr="0" anchor="t" bIns="45700" lIns="91425" spcFirstLastPara="1" rIns="91425" wrap="square" tIns="45700">
            <a:normAutofit/>
          </a:bodyPr>
          <a:lstStyle/>
          <a:p>
            <a:pPr indent="-317500" lvl="0" marL="457200" rtl="0" algn="l">
              <a:spcBef>
                <a:spcPts val="1000"/>
              </a:spcBef>
              <a:spcAft>
                <a:spcPts val="0"/>
              </a:spcAft>
              <a:buSzPts val="1400"/>
              <a:buFont typeface="Lexend Light"/>
              <a:buChar char="➔"/>
            </a:pPr>
            <a:r>
              <a:rPr lang="de-DE">
                <a:latin typeface="Lexend Light"/>
                <a:ea typeface="Lexend Light"/>
                <a:cs typeface="Lexend Light"/>
                <a:sym typeface="Lexend Light"/>
              </a:rPr>
              <a:t>The proportions of those sourced by each department getting a promotion reflects the </a:t>
            </a:r>
            <a:r>
              <a:rPr lang="de-DE">
                <a:latin typeface="Lexend Light"/>
                <a:ea typeface="Lexend Light"/>
                <a:cs typeface="Lexend Light"/>
                <a:sym typeface="Lexend Light"/>
              </a:rPr>
              <a:t>gender</a:t>
            </a:r>
            <a:r>
              <a:rPr lang="de-DE">
                <a:latin typeface="Lexend Light"/>
                <a:ea typeface="Lexend Light"/>
                <a:cs typeface="Lexend Light"/>
                <a:sym typeface="Lexend Light"/>
              </a:rPr>
              <a:t> imbalances of the departments’ populations.</a:t>
            </a:r>
            <a:endParaRPr>
              <a:latin typeface="Lexend Light"/>
              <a:ea typeface="Lexend Light"/>
              <a:cs typeface="Lexend Light"/>
              <a:sym typeface="Lexend Light"/>
            </a:endParaRPr>
          </a:p>
          <a:p>
            <a:pPr indent="-317500" lvl="0" marL="457200" rtl="0" algn="l">
              <a:spcBef>
                <a:spcPts val="0"/>
              </a:spcBef>
              <a:spcAft>
                <a:spcPts val="0"/>
              </a:spcAft>
              <a:buSzPts val="1400"/>
              <a:buFont typeface="Lexend Light"/>
              <a:buChar char="➔"/>
            </a:pPr>
            <a:r>
              <a:rPr lang="de-DE">
                <a:latin typeface="Lexend Light"/>
                <a:ea typeface="Lexend Light"/>
                <a:cs typeface="Lexend Light"/>
                <a:sym typeface="Lexend Light"/>
              </a:rPr>
              <a:t>Of those sourced by the R&amp;D department, over 90% of those promoted were male. Although this matches the fact that ~90% of the department is male, it does show that sourcing employees has not been used to counterweight the male </a:t>
            </a:r>
            <a:r>
              <a:rPr lang="de-DE">
                <a:latin typeface="Lexend Light"/>
                <a:ea typeface="Lexend Light"/>
                <a:cs typeface="Lexend Light"/>
                <a:sym typeface="Lexend Light"/>
              </a:rPr>
              <a:t>dominance in higher positions.</a:t>
            </a:r>
            <a:endParaRPr>
              <a:latin typeface="Lexend Light"/>
              <a:ea typeface="Lexend Light"/>
              <a:cs typeface="Lexend Light"/>
              <a:sym typeface="Lexend Light"/>
            </a:endParaRPr>
          </a:p>
        </p:txBody>
      </p:sp>
      <p:pic>
        <p:nvPicPr>
          <p:cNvPr id="273" name="Google Shape;273;g169d6412b45_7_0"/>
          <p:cNvPicPr preferRelativeResize="0"/>
          <p:nvPr/>
        </p:nvPicPr>
        <p:blipFill>
          <a:blip r:embed="rId3">
            <a:alphaModFix/>
          </a:blip>
          <a:stretch>
            <a:fillRect/>
          </a:stretch>
        </p:blipFill>
        <p:spPr>
          <a:xfrm>
            <a:off x="4293275" y="1700550"/>
            <a:ext cx="7593924" cy="450259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169d6412b45_3_6"/>
          <p:cNvSpPr txBox="1"/>
          <p:nvPr>
            <p:ph type="title"/>
          </p:nvPr>
        </p:nvSpPr>
        <p:spPr>
          <a:xfrm>
            <a:off x="1885200" y="202525"/>
            <a:ext cx="9137100" cy="11001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de-DE" sz="3900">
                <a:latin typeface="Lexend"/>
                <a:ea typeface="Lexend"/>
                <a:cs typeface="Lexend"/>
                <a:sym typeface="Lexend"/>
              </a:rPr>
              <a:t>How long must women work for the company before they get promoted?</a:t>
            </a:r>
            <a:endParaRPr sz="3900">
              <a:latin typeface="Lexend"/>
              <a:ea typeface="Lexend"/>
              <a:cs typeface="Lexend"/>
              <a:sym typeface="Lexend"/>
            </a:endParaRPr>
          </a:p>
        </p:txBody>
      </p:sp>
      <p:pic>
        <p:nvPicPr>
          <p:cNvPr id="279" name="Google Shape;279;g169d6412b45_3_6"/>
          <p:cNvPicPr preferRelativeResize="0"/>
          <p:nvPr/>
        </p:nvPicPr>
        <p:blipFill rotWithShape="1">
          <a:blip r:embed="rId3">
            <a:alphaModFix/>
          </a:blip>
          <a:srcRect b="0" l="0" r="0" t="7063"/>
          <a:stretch/>
        </p:blipFill>
        <p:spPr>
          <a:xfrm>
            <a:off x="650475" y="1302625"/>
            <a:ext cx="7469349" cy="5402974"/>
          </a:xfrm>
          <a:prstGeom prst="rect">
            <a:avLst/>
          </a:prstGeom>
          <a:noFill/>
          <a:ln>
            <a:noFill/>
          </a:ln>
        </p:spPr>
      </p:pic>
      <p:sp>
        <p:nvSpPr>
          <p:cNvPr id="280" name="Google Shape;280;g169d6412b45_3_6"/>
          <p:cNvSpPr txBox="1"/>
          <p:nvPr/>
        </p:nvSpPr>
        <p:spPr>
          <a:xfrm>
            <a:off x="8582075" y="1520325"/>
            <a:ext cx="3141600" cy="409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Lexend"/>
              <a:ea typeface="Lexend"/>
              <a:cs typeface="Lexend"/>
              <a:sym typeface="Lexend"/>
            </a:endParaRPr>
          </a:p>
          <a:p>
            <a:pPr indent="-336550" lvl="0" marL="457200" rtl="0" algn="l">
              <a:spcBef>
                <a:spcPts val="0"/>
              </a:spcBef>
              <a:spcAft>
                <a:spcPts val="0"/>
              </a:spcAft>
              <a:buClr>
                <a:schemeClr val="dk1"/>
              </a:buClr>
              <a:buSzPts val="1700"/>
              <a:buFont typeface="Lexend"/>
              <a:buChar char="➔"/>
            </a:pPr>
            <a:r>
              <a:rPr lang="de-DE" sz="1700">
                <a:solidFill>
                  <a:schemeClr val="dk1"/>
                </a:solidFill>
                <a:latin typeface="Lexend"/>
                <a:ea typeface="Lexend"/>
                <a:cs typeface="Lexend"/>
                <a:sym typeface="Lexend"/>
              </a:rPr>
              <a:t>Most men who get promoted receive their promotion in their first year of working at the company.</a:t>
            </a:r>
            <a:endParaRPr sz="1700">
              <a:solidFill>
                <a:schemeClr val="dk1"/>
              </a:solidFill>
              <a:latin typeface="Lexend"/>
              <a:ea typeface="Lexend"/>
              <a:cs typeface="Lexend"/>
              <a:sym typeface="Lexend"/>
            </a:endParaRPr>
          </a:p>
          <a:p>
            <a:pPr indent="0" lvl="0" marL="457200" rtl="0" algn="l">
              <a:spcBef>
                <a:spcPts val="0"/>
              </a:spcBef>
              <a:spcAft>
                <a:spcPts val="0"/>
              </a:spcAft>
              <a:buNone/>
            </a:pPr>
            <a:r>
              <a:t/>
            </a:r>
            <a:endParaRPr sz="1700">
              <a:solidFill>
                <a:schemeClr val="dk1"/>
              </a:solidFill>
              <a:latin typeface="Lexend Light"/>
              <a:ea typeface="Lexend Light"/>
              <a:cs typeface="Lexend Light"/>
              <a:sym typeface="Lexend Light"/>
            </a:endParaRPr>
          </a:p>
          <a:p>
            <a:pPr indent="-336550" lvl="0" marL="457200" rtl="0" algn="l">
              <a:spcBef>
                <a:spcPts val="0"/>
              </a:spcBef>
              <a:spcAft>
                <a:spcPts val="0"/>
              </a:spcAft>
              <a:buClr>
                <a:schemeClr val="dk1"/>
              </a:buClr>
              <a:buSzPts val="1700"/>
              <a:buFont typeface="Lexend Light"/>
              <a:buChar char="➔"/>
            </a:pPr>
            <a:r>
              <a:rPr lang="de-DE" sz="1700">
                <a:solidFill>
                  <a:schemeClr val="dk1"/>
                </a:solidFill>
                <a:latin typeface="Lexend"/>
                <a:ea typeface="Lexend"/>
                <a:cs typeface="Lexend"/>
                <a:sym typeface="Lexend"/>
              </a:rPr>
              <a:t>There is a much smaller percentage of women being promoted in their first year. They tend to have to work at the company for 3-5 years before they receive a promotion.</a:t>
            </a:r>
            <a:endParaRPr sz="1700">
              <a:solidFill>
                <a:schemeClr val="dk1"/>
              </a:solidFill>
              <a:latin typeface="Lexend Light"/>
              <a:ea typeface="Lexend Light"/>
              <a:cs typeface="Lexend Light"/>
              <a:sym typeface="Lexend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
          <p:cNvSpPr txBox="1"/>
          <p:nvPr>
            <p:ph type="title"/>
          </p:nvPr>
        </p:nvSpPr>
        <p:spPr>
          <a:xfrm>
            <a:off x="1121325" y="1021614"/>
            <a:ext cx="5111700" cy="12048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de-DE" sz="3600">
                <a:latin typeface="Lexend Medium"/>
                <a:ea typeface="Lexend Medium"/>
                <a:cs typeface="Lexend Medium"/>
                <a:sym typeface="Lexend Medium"/>
              </a:rPr>
              <a:t>Reflection</a:t>
            </a:r>
            <a:endParaRPr sz="3600">
              <a:latin typeface="Lexend Medium"/>
              <a:ea typeface="Lexend Medium"/>
              <a:cs typeface="Lexend Medium"/>
              <a:sym typeface="Lexend Medium"/>
            </a:endParaRPr>
          </a:p>
        </p:txBody>
      </p:sp>
      <p:sp>
        <p:nvSpPr>
          <p:cNvPr id="286" name="Google Shape;286;p5"/>
          <p:cNvSpPr txBox="1"/>
          <p:nvPr>
            <p:ph idx="1" type="body"/>
          </p:nvPr>
        </p:nvSpPr>
        <p:spPr>
          <a:xfrm>
            <a:off x="1121325" y="2681450"/>
            <a:ext cx="6484200" cy="2827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560"/>
              <a:buNone/>
            </a:pPr>
            <a:r>
              <a:rPr lang="de-DE" sz="1880">
                <a:latin typeface="Lexend"/>
                <a:ea typeface="Lexend"/>
                <a:cs typeface="Lexend"/>
                <a:sym typeface="Lexend"/>
              </a:rPr>
              <a:t>Upon looking at our data we made a very positive discovery that many of the women in this company had a seemingly equal chance of promotion to their male counterparts. </a:t>
            </a:r>
            <a:endParaRPr sz="1880">
              <a:latin typeface="Lexend"/>
              <a:ea typeface="Lexend"/>
              <a:cs typeface="Lexend"/>
              <a:sym typeface="Lexend"/>
            </a:endParaRPr>
          </a:p>
          <a:p>
            <a:pPr indent="0" lvl="0" marL="0" rtl="0" algn="l">
              <a:lnSpc>
                <a:spcPct val="90000"/>
              </a:lnSpc>
              <a:spcBef>
                <a:spcPts val="0"/>
              </a:spcBef>
              <a:spcAft>
                <a:spcPts val="0"/>
              </a:spcAft>
              <a:buClr>
                <a:schemeClr val="dk1"/>
              </a:buClr>
              <a:buSzPts val="560"/>
              <a:buNone/>
            </a:pPr>
            <a:r>
              <a:t/>
            </a:r>
            <a:endParaRPr sz="1880">
              <a:latin typeface="Lexend"/>
              <a:ea typeface="Lexend"/>
              <a:cs typeface="Lexend"/>
              <a:sym typeface="Lexend"/>
            </a:endParaRPr>
          </a:p>
          <a:p>
            <a:pPr indent="0" lvl="0" marL="0" rtl="0" algn="l">
              <a:lnSpc>
                <a:spcPct val="90000"/>
              </a:lnSpc>
              <a:spcBef>
                <a:spcPts val="0"/>
              </a:spcBef>
              <a:spcAft>
                <a:spcPts val="0"/>
              </a:spcAft>
              <a:buClr>
                <a:schemeClr val="dk1"/>
              </a:buClr>
              <a:buSzPts val="560"/>
              <a:buNone/>
            </a:pPr>
            <a:r>
              <a:rPr lang="de-DE" sz="1880">
                <a:latin typeface="Lexend"/>
                <a:ea typeface="Lexend"/>
                <a:cs typeface="Lexend"/>
                <a:sym typeface="Lexend"/>
              </a:rPr>
              <a:t>However, we were skeptical. This seemed very positive for this individual corporation however we were keen to investigate if the same level of standard of equality was being kept throughout other companies: specifically </a:t>
            </a:r>
            <a:r>
              <a:rPr b="1" i="1" lang="de-DE" sz="1880">
                <a:latin typeface="Lexend"/>
                <a:ea typeface="Lexend"/>
                <a:cs typeface="Lexend"/>
                <a:sym typeface="Lexend"/>
              </a:rPr>
              <a:t>Silicon Valley</a:t>
            </a:r>
            <a:r>
              <a:rPr b="1" i="1" lang="de-DE" sz="760">
                <a:latin typeface="Lexend"/>
                <a:ea typeface="Lexend"/>
                <a:cs typeface="Lexend"/>
                <a:sym typeface="Lexend"/>
              </a:rPr>
              <a:t> </a:t>
            </a:r>
            <a:endParaRPr b="1" i="1" sz="760">
              <a:latin typeface="Lexend"/>
              <a:ea typeface="Lexend"/>
              <a:cs typeface="Lexend"/>
              <a:sym typeface="Lexe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169d6412b45_3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de-DE" sz="3000">
                <a:latin typeface="Lexend"/>
                <a:ea typeface="Lexend"/>
                <a:cs typeface="Lexend"/>
                <a:sym typeface="Lexend"/>
              </a:rPr>
              <a:t>Gender distribution in the Silicon Valley job hierarchy</a:t>
            </a:r>
            <a:endParaRPr sz="3000">
              <a:latin typeface="Lexend"/>
              <a:ea typeface="Lexend"/>
              <a:cs typeface="Lexend"/>
              <a:sym typeface="Lexend"/>
            </a:endParaRPr>
          </a:p>
        </p:txBody>
      </p:sp>
      <p:sp>
        <p:nvSpPr>
          <p:cNvPr id="292" name="Google Shape;292;g169d6412b45_3_0"/>
          <p:cNvSpPr txBox="1"/>
          <p:nvPr>
            <p:ph idx="4294967295" type="body"/>
          </p:nvPr>
        </p:nvSpPr>
        <p:spPr>
          <a:xfrm>
            <a:off x="523325" y="5222000"/>
            <a:ext cx="10894200" cy="10551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de-DE" sz="1800">
                <a:latin typeface="Lexend"/>
                <a:ea typeface="Lexend"/>
                <a:cs typeface="Lexend"/>
                <a:sym typeface="Lexend"/>
              </a:rPr>
              <a:t>The more senior positions have an even lower percentage of female workers, showing that more promotions are being offered to male workers.</a:t>
            </a:r>
            <a:endParaRPr sz="1800">
              <a:latin typeface="Lexend"/>
              <a:ea typeface="Lexend"/>
              <a:cs typeface="Lexend"/>
              <a:sym typeface="Lexend"/>
            </a:endParaRPr>
          </a:p>
        </p:txBody>
      </p:sp>
      <p:pic>
        <p:nvPicPr>
          <p:cNvPr id="293" name="Google Shape;293;g169d6412b45_3_0"/>
          <p:cNvPicPr preferRelativeResize="0"/>
          <p:nvPr/>
        </p:nvPicPr>
        <p:blipFill rotWithShape="1">
          <a:blip r:embed="rId3">
            <a:alphaModFix/>
          </a:blip>
          <a:srcRect b="0" l="0" r="0" t="22498"/>
          <a:stretch/>
        </p:blipFill>
        <p:spPr>
          <a:xfrm>
            <a:off x="648888" y="1690825"/>
            <a:ext cx="10894224" cy="2838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0"/>
          <p:cNvSpPr txBox="1"/>
          <p:nvPr>
            <p:ph type="title"/>
          </p:nvPr>
        </p:nvSpPr>
        <p:spPr>
          <a:xfrm>
            <a:off x="2933700" y="892177"/>
            <a:ext cx="8421688"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de-DE" sz="3900">
                <a:latin typeface="Lexend"/>
                <a:ea typeface="Lexend"/>
                <a:cs typeface="Lexend"/>
                <a:sym typeface="Lexend"/>
              </a:rPr>
              <a:t>Conclusion</a:t>
            </a:r>
            <a:endParaRPr sz="3900">
              <a:latin typeface="Lexend"/>
              <a:ea typeface="Lexend"/>
              <a:cs typeface="Lexend"/>
              <a:sym typeface="Lexend"/>
            </a:endParaRPr>
          </a:p>
        </p:txBody>
      </p:sp>
      <p:sp>
        <p:nvSpPr>
          <p:cNvPr id="299" name="Google Shape;299;p10"/>
          <p:cNvSpPr txBox="1"/>
          <p:nvPr>
            <p:ph idx="1" type="body"/>
          </p:nvPr>
        </p:nvSpPr>
        <p:spPr>
          <a:xfrm>
            <a:off x="2933700" y="2906725"/>
            <a:ext cx="8312100" cy="3089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2000"/>
              <a:buNone/>
            </a:pPr>
            <a:r>
              <a:rPr lang="de-DE" sz="2100">
                <a:latin typeface="Lexend"/>
                <a:ea typeface="Lexend"/>
                <a:cs typeface="Lexend"/>
                <a:sym typeface="Lexend"/>
              </a:rPr>
              <a:t>Although the prospect for promotion between the genders is fairly equal and seemingly only biased towards a womens length of service within the company (as seen in our first dataset and </a:t>
            </a:r>
            <a:r>
              <a:rPr lang="de-DE" sz="2100">
                <a:latin typeface="Lexend"/>
                <a:ea typeface="Lexend"/>
                <a:cs typeface="Lexend"/>
                <a:sym typeface="Lexend"/>
              </a:rPr>
              <a:t>corresponding</a:t>
            </a:r>
            <a:r>
              <a:rPr lang="de-DE" sz="2100">
                <a:latin typeface="Lexend"/>
                <a:ea typeface="Lexend"/>
                <a:cs typeface="Lexend"/>
                <a:sym typeface="Lexend"/>
              </a:rPr>
              <a:t> visualisation) we cannot unfortunately take this as a sweep statement for other companies. </a:t>
            </a:r>
            <a:endParaRPr sz="2100">
              <a:latin typeface="Lexend"/>
              <a:ea typeface="Lexend"/>
              <a:cs typeface="Lexend"/>
              <a:sym typeface="Lexend"/>
            </a:endParaRPr>
          </a:p>
          <a:p>
            <a:pPr indent="0" lvl="0" marL="0" rtl="0" algn="l">
              <a:lnSpc>
                <a:spcPct val="90000"/>
              </a:lnSpc>
              <a:spcBef>
                <a:spcPts val="0"/>
              </a:spcBef>
              <a:spcAft>
                <a:spcPts val="0"/>
              </a:spcAft>
              <a:buClr>
                <a:schemeClr val="dk1"/>
              </a:buClr>
              <a:buSzPts val="2000"/>
              <a:buNone/>
            </a:pPr>
            <a:r>
              <a:t/>
            </a:r>
            <a:endParaRPr sz="2100">
              <a:latin typeface="Lexend"/>
              <a:ea typeface="Lexend"/>
              <a:cs typeface="Lexend"/>
              <a:sym typeface="Lexend"/>
            </a:endParaRPr>
          </a:p>
          <a:p>
            <a:pPr indent="0" lvl="0" marL="0" rtl="0" algn="l">
              <a:lnSpc>
                <a:spcPct val="90000"/>
              </a:lnSpc>
              <a:spcBef>
                <a:spcPts val="0"/>
              </a:spcBef>
              <a:spcAft>
                <a:spcPts val="0"/>
              </a:spcAft>
              <a:buClr>
                <a:schemeClr val="dk1"/>
              </a:buClr>
              <a:buSzPts val="2000"/>
              <a:buNone/>
            </a:pPr>
            <a:r>
              <a:rPr lang="de-DE" sz="2100">
                <a:latin typeface="Lexend"/>
                <a:ea typeface="Lexend"/>
                <a:cs typeface="Lexend"/>
                <a:sym typeface="Lexend"/>
              </a:rPr>
              <a:t>When analysing the silicon valley data we seen a stark difference </a:t>
            </a:r>
            <a:r>
              <a:rPr lang="de-DE" sz="2100">
                <a:latin typeface="Lexend"/>
                <a:ea typeface="Lexend"/>
                <a:cs typeface="Lexend"/>
                <a:sym typeface="Lexend"/>
              </a:rPr>
              <a:t>promotion</a:t>
            </a:r>
            <a:r>
              <a:rPr lang="de-DE" sz="2100">
                <a:latin typeface="Lexend"/>
                <a:ea typeface="Lexend"/>
                <a:cs typeface="Lexend"/>
                <a:sym typeface="Lexend"/>
              </a:rPr>
              <a:t> </a:t>
            </a:r>
            <a:r>
              <a:rPr lang="de-DE" sz="2100">
                <a:latin typeface="Lexend"/>
                <a:ea typeface="Lexend"/>
                <a:cs typeface="Lexend"/>
                <a:sym typeface="Lexend"/>
              </a:rPr>
              <a:t>possibilities</a:t>
            </a:r>
            <a:r>
              <a:rPr lang="de-DE" sz="2100">
                <a:latin typeface="Lexend"/>
                <a:ea typeface="Lexend"/>
                <a:cs typeface="Lexend"/>
                <a:sym typeface="Lexend"/>
              </a:rPr>
              <a:t> </a:t>
            </a:r>
            <a:endParaRPr sz="2100">
              <a:latin typeface="Lexend"/>
              <a:ea typeface="Lexend"/>
              <a:cs typeface="Lexend"/>
              <a:sym typeface="Lexend"/>
            </a:endParaRPr>
          </a:p>
          <a:p>
            <a:pPr indent="0" lvl="0" marL="0" rtl="0" algn="l">
              <a:lnSpc>
                <a:spcPct val="90000"/>
              </a:lnSpc>
              <a:spcBef>
                <a:spcPts val="0"/>
              </a:spcBef>
              <a:spcAft>
                <a:spcPts val="0"/>
              </a:spcAft>
              <a:buClr>
                <a:schemeClr val="dk1"/>
              </a:buClr>
              <a:buSzPts val="2000"/>
              <a:buNone/>
            </a:pPr>
            <a:r>
              <a:t/>
            </a:r>
            <a:endParaRPr/>
          </a:p>
          <a:p>
            <a:pPr indent="0" lvl="0" marL="0" rtl="0" algn="l">
              <a:lnSpc>
                <a:spcPct val="90000"/>
              </a:lnSpc>
              <a:spcBef>
                <a:spcPts val="0"/>
              </a:spcBef>
              <a:spcAft>
                <a:spcPts val="0"/>
              </a:spcAft>
              <a:buClr>
                <a:schemeClr val="dk1"/>
              </a:buClr>
              <a:buSzPts val="2000"/>
              <a:buNone/>
            </a:pPr>
            <a:r>
              <a:t/>
            </a:r>
            <a:endParaRPr/>
          </a:p>
          <a:p>
            <a:pPr indent="0" lvl="0" marL="0" rtl="0" algn="l">
              <a:lnSpc>
                <a:spcPct val="90000"/>
              </a:lnSpc>
              <a:spcBef>
                <a:spcPts val="0"/>
              </a:spcBef>
              <a:spcAft>
                <a:spcPts val="0"/>
              </a:spcAft>
              <a:buClr>
                <a:schemeClr val="dk1"/>
              </a:buClr>
              <a:buSzPts val="20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id="304" name="Google Shape;304;p11"/>
          <p:cNvPicPr preferRelativeResize="0"/>
          <p:nvPr/>
        </p:nvPicPr>
        <p:blipFill>
          <a:blip r:embed="rId3">
            <a:alphaModFix/>
          </a:blip>
          <a:stretch>
            <a:fillRect/>
          </a:stretch>
        </p:blipFill>
        <p:spPr>
          <a:xfrm>
            <a:off x="3718200" y="334175"/>
            <a:ext cx="8044099" cy="6029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
          <p:cNvSpPr txBox="1"/>
          <p:nvPr>
            <p:ph type="title"/>
          </p:nvPr>
        </p:nvSpPr>
        <p:spPr>
          <a:xfrm>
            <a:off x="1333500" y="1210050"/>
            <a:ext cx="4565700" cy="1325400"/>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Clr>
                <a:schemeClr val="dk1"/>
              </a:buClr>
              <a:buSzPts val="2800"/>
              <a:buFont typeface="Arial"/>
              <a:buNone/>
            </a:pPr>
            <a:r>
              <a:rPr lang="de-DE" sz="3900">
                <a:latin typeface="Lexend"/>
                <a:ea typeface="Lexend"/>
                <a:cs typeface="Lexend"/>
                <a:sym typeface="Lexend"/>
              </a:rPr>
              <a:t>TABLE OF CONTENTS</a:t>
            </a:r>
            <a:endParaRPr sz="3900">
              <a:latin typeface="Lexend"/>
              <a:ea typeface="Lexend"/>
              <a:cs typeface="Lexend"/>
              <a:sym typeface="Lexend"/>
            </a:endParaRPr>
          </a:p>
        </p:txBody>
      </p:sp>
      <p:sp>
        <p:nvSpPr>
          <p:cNvPr id="184" name="Google Shape;184;p2"/>
          <p:cNvSpPr txBox="1"/>
          <p:nvPr>
            <p:ph idx="1" type="body"/>
          </p:nvPr>
        </p:nvSpPr>
        <p:spPr>
          <a:xfrm>
            <a:off x="1333500" y="2924175"/>
            <a:ext cx="4013100" cy="3446400"/>
          </a:xfrm>
          <a:prstGeom prst="rect">
            <a:avLst/>
          </a:prstGeom>
          <a:noFill/>
          <a:ln>
            <a:noFill/>
          </a:ln>
        </p:spPr>
        <p:txBody>
          <a:bodyPr anchorCtr="0" anchor="t" bIns="45700" lIns="91425" spcFirstLastPara="1" rIns="91425" wrap="square" tIns="45700">
            <a:normAutofit lnSpcReduction="20000"/>
          </a:bodyPr>
          <a:lstStyle/>
          <a:p>
            <a:pPr indent="-298450" lvl="0" marL="285750" rtl="0" algn="l">
              <a:lnSpc>
                <a:spcPct val="150000"/>
              </a:lnSpc>
              <a:spcBef>
                <a:spcPts val="0"/>
              </a:spcBef>
              <a:spcAft>
                <a:spcPts val="0"/>
              </a:spcAft>
              <a:buClr>
                <a:schemeClr val="lt1"/>
              </a:buClr>
              <a:buSzPts val="1600"/>
              <a:buFont typeface="Lexend Medium"/>
              <a:buChar char="-"/>
            </a:pPr>
            <a:r>
              <a:rPr lang="de-DE" sz="1600">
                <a:latin typeface="Lexend Medium"/>
                <a:ea typeface="Lexend Medium"/>
                <a:cs typeface="Lexend Medium"/>
                <a:sym typeface="Lexend Medium"/>
              </a:rPr>
              <a:t>Problem Introduction</a:t>
            </a:r>
            <a:endParaRPr sz="1600">
              <a:latin typeface="Lexend Medium"/>
              <a:ea typeface="Lexend Medium"/>
              <a:cs typeface="Lexend Medium"/>
              <a:sym typeface="Lexend Medium"/>
            </a:endParaRPr>
          </a:p>
          <a:p>
            <a:pPr indent="-298450" lvl="0" marL="285750" rtl="0" algn="l">
              <a:lnSpc>
                <a:spcPct val="150000"/>
              </a:lnSpc>
              <a:spcBef>
                <a:spcPts val="1000"/>
              </a:spcBef>
              <a:spcAft>
                <a:spcPts val="0"/>
              </a:spcAft>
              <a:buClr>
                <a:schemeClr val="lt1"/>
              </a:buClr>
              <a:buSzPts val="1600"/>
              <a:buFont typeface="Lexend Medium"/>
              <a:buChar char="-"/>
            </a:pPr>
            <a:r>
              <a:rPr lang="de-DE" sz="1600">
                <a:latin typeface="Lexend Medium"/>
                <a:ea typeface="Lexend Medium"/>
                <a:cs typeface="Lexend Medium"/>
                <a:sym typeface="Lexend Medium"/>
              </a:rPr>
              <a:t>About the data </a:t>
            </a:r>
            <a:endParaRPr sz="1600">
              <a:latin typeface="Lexend Medium"/>
              <a:ea typeface="Lexend Medium"/>
              <a:cs typeface="Lexend Medium"/>
              <a:sym typeface="Lexend Medium"/>
            </a:endParaRPr>
          </a:p>
          <a:p>
            <a:pPr indent="-298450" lvl="0" marL="285750" rtl="0" algn="l">
              <a:lnSpc>
                <a:spcPct val="150000"/>
              </a:lnSpc>
              <a:spcBef>
                <a:spcPts val="1000"/>
              </a:spcBef>
              <a:spcAft>
                <a:spcPts val="0"/>
              </a:spcAft>
              <a:buSzPts val="1600"/>
              <a:buFont typeface="Lexend Medium"/>
              <a:buChar char="-"/>
            </a:pPr>
            <a:r>
              <a:rPr lang="de-DE" sz="1600">
                <a:latin typeface="Lexend Medium"/>
                <a:ea typeface="Lexend Medium"/>
                <a:cs typeface="Lexend Medium"/>
                <a:sym typeface="Lexend Medium"/>
              </a:rPr>
              <a:t>Visualisations</a:t>
            </a:r>
            <a:endParaRPr sz="1600">
              <a:latin typeface="Lexend Medium"/>
              <a:ea typeface="Lexend Medium"/>
              <a:cs typeface="Lexend Medium"/>
              <a:sym typeface="Lexend Medium"/>
            </a:endParaRPr>
          </a:p>
          <a:p>
            <a:pPr indent="-298450" lvl="0" marL="285750" rtl="0" algn="l">
              <a:lnSpc>
                <a:spcPct val="150000"/>
              </a:lnSpc>
              <a:spcBef>
                <a:spcPts val="1000"/>
              </a:spcBef>
              <a:spcAft>
                <a:spcPts val="0"/>
              </a:spcAft>
              <a:buClr>
                <a:schemeClr val="lt1"/>
              </a:buClr>
              <a:buSzPts val="1600"/>
              <a:buFont typeface="Lexend Medium"/>
              <a:buChar char="-"/>
            </a:pPr>
            <a:r>
              <a:rPr lang="de-DE" sz="1600">
                <a:latin typeface="Lexend Medium"/>
                <a:ea typeface="Lexend Medium"/>
                <a:cs typeface="Lexend Medium"/>
                <a:sym typeface="Lexend Medium"/>
              </a:rPr>
              <a:t>Reflection</a:t>
            </a:r>
            <a:endParaRPr sz="1600">
              <a:latin typeface="Lexend Medium"/>
              <a:ea typeface="Lexend Medium"/>
              <a:cs typeface="Lexend Medium"/>
              <a:sym typeface="Lexend Medium"/>
            </a:endParaRPr>
          </a:p>
          <a:p>
            <a:pPr indent="-298450" lvl="0" marL="285750" rtl="0" algn="l">
              <a:lnSpc>
                <a:spcPct val="150000"/>
              </a:lnSpc>
              <a:spcBef>
                <a:spcPts val="1000"/>
              </a:spcBef>
              <a:spcAft>
                <a:spcPts val="0"/>
              </a:spcAft>
              <a:buSzPts val="1600"/>
              <a:buFont typeface="Lexend Medium"/>
              <a:buChar char="-"/>
            </a:pPr>
            <a:r>
              <a:rPr lang="de-DE" sz="1600">
                <a:latin typeface="Lexend Medium"/>
                <a:ea typeface="Lexend Medium"/>
                <a:cs typeface="Lexend Medium"/>
                <a:sym typeface="Lexend Medium"/>
              </a:rPr>
              <a:t>Visualisations</a:t>
            </a:r>
            <a:r>
              <a:rPr lang="de-DE" sz="1600">
                <a:latin typeface="Lexend Medium"/>
                <a:ea typeface="Lexend Medium"/>
                <a:cs typeface="Lexend Medium"/>
                <a:sym typeface="Lexend Medium"/>
              </a:rPr>
              <a:t> of more diverse data set</a:t>
            </a:r>
            <a:endParaRPr sz="1600">
              <a:latin typeface="Lexend Medium"/>
              <a:ea typeface="Lexend Medium"/>
              <a:cs typeface="Lexend Medium"/>
              <a:sym typeface="Lexend Medium"/>
            </a:endParaRPr>
          </a:p>
          <a:p>
            <a:pPr indent="-298450" lvl="0" marL="285750" rtl="0" algn="l">
              <a:lnSpc>
                <a:spcPct val="150000"/>
              </a:lnSpc>
              <a:spcBef>
                <a:spcPts val="1000"/>
              </a:spcBef>
              <a:spcAft>
                <a:spcPts val="0"/>
              </a:spcAft>
              <a:buSzPts val="1600"/>
              <a:buFont typeface="Lexend"/>
              <a:buChar char="-"/>
            </a:pPr>
            <a:r>
              <a:rPr lang="de-DE" sz="1600">
                <a:latin typeface="Lexend"/>
                <a:ea typeface="Lexend"/>
                <a:cs typeface="Lexend"/>
                <a:sym typeface="Lexend"/>
              </a:rPr>
              <a:t>Conclusion </a:t>
            </a:r>
            <a:endParaRPr sz="1600">
              <a:latin typeface="Lexend"/>
              <a:ea typeface="Lexend"/>
              <a:cs typeface="Lexend"/>
              <a:sym typeface="Lexend"/>
            </a:endParaRPr>
          </a:p>
          <a:p>
            <a:pPr indent="-196850" lvl="0" marL="285750" rtl="0" algn="l">
              <a:lnSpc>
                <a:spcPct val="150000"/>
              </a:lnSpc>
              <a:spcBef>
                <a:spcPts val="1000"/>
              </a:spcBef>
              <a:spcAft>
                <a:spcPts val="0"/>
              </a:spcAft>
              <a:buClr>
                <a:schemeClr val="lt1"/>
              </a:buClr>
              <a:buSzPts val="1400"/>
              <a:buFont typeface="Arial"/>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
          <p:cNvSpPr txBox="1"/>
          <p:nvPr>
            <p:ph type="title"/>
          </p:nvPr>
        </p:nvSpPr>
        <p:spPr>
          <a:xfrm>
            <a:off x="1156125" y="1671639"/>
            <a:ext cx="5111700" cy="1204800"/>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2800"/>
              <a:buFont typeface="Arial"/>
              <a:buNone/>
            </a:pPr>
            <a:r>
              <a:rPr lang="de-DE" sz="3900">
                <a:latin typeface="Lexend"/>
                <a:ea typeface="Lexend"/>
                <a:cs typeface="Lexend"/>
                <a:sym typeface="Lexend"/>
              </a:rPr>
              <a:t>PROBLEM INTRODUCTION</a:t>
            </a:r>
            <a:endParaRPr sz="3900">
              <a:latin typeface="Lexend"/>
              <a:ea typeface="Lexend"/>
              <a:cs typeface="Lexend"/>
              <a:sym typeface="Lexend"/>
            </a:endParaRPr>
          </a:p>
        </p:txBody>
      </p:sp>
      <p:sp>
        <p:nvSpPr>
          <p:cNvPr id="190" name="Google Shape;190;p3"/>
          <p:cNvSpPr txBox="1"/>
          <p:nvPr>
            <p:ph idx="1" type="body"/>
          </p:nvPr>
        </p:nvSpPr>
        <p:spPr>
          <a:xfrm>
            <a:off x="1020800" y="3677025"/>
            <a:ext cx="5544600" cy="2059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None/>
            </a:pPr>
            <a:r>
              <a:rPr lang="de-DE" sz="1900">
                <a:latin typeface="Lexend"/>
                <a:ea typeface="Lexend"/>
                <a:cs typeface="Lexend"/>
                <a:sym typeface="Lexend"/>
              </a:rPr>
              <a:t>The aim of the project, is to investigate the gender equality situation regarding promotions by researching into the staff data of a chosen firm from a public database on Kaggle. From this we set out to make meaningful conclusions about promotion opportunities within the workplace.</a:t>
            </a:r>
            <a:endParaRPr sz="1900">
              <a:latin typeface="Lexend"/>
              <a:ea typeface="Lexend"/>
              <a:cs typeface="Lexend"/>
              <a:sym typeface="Lexend"/>
            </a:endParaRPr>
          </a:p>
          <a:p>
            <a:pPr indent="0" lvl="0" marL="0" rtl="0" algn="l">
              <a:lnSpc>
                <a:spcPct val="100000"/>
              </a:lnSpc>
              <a:spcBef>
                <a:spcPts val="0"/>
              </a:spcBef>
              <a:spcAft>
                <a:spcPts val="0"/>
              </a:spcAft>
              <a:buClr>
                <a:schemeClr val="dk1"/>
              </a:buClr>
              <a:buSzPts val="1400"/>
              <a:buNone/>
            </a:pPr>
            <a:r>
              <a:rPr lang="de-DE" sz="1900"/>
              <a:t>.</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4"/>
          <p:cNvSpPr txBox="1"/>
          <p:nvPr>
            <p:ph type="title"/>
          </p:nvPr>
        </p:nvSpPr>
        <p:spPr>
          <a:xfrm>
            <a:off x="838200" y="365125"/>
            <a:ext cx="45432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de-DE" sz="3900">
                <a:latin typeface="Lexend"/>
                <a:ea typeface="Lexend"/>
                <a:cs typeface="Lexend"/>
                <a:sym typeface="Lexend"/>
              </a:rPr>
              <a:t>ABOUT THIS DATASET:</a:t>
            </a:r>
            <a:endParaRPr sz="3900">
              <a:latin typeface="Lexend"/>
              <a:ea typeface="Lexend"/>
              <a:cs typeface="Lexend"/>
              <a:sym typeface="Lexend"/>
            </a:endParaRPr>
          </a:p>
        </p:txBody>
      </p:sp>
      <p:pic>
        <p:nvPicPr>
          <p:cNvPr id="196" name="Google Shape;196;p4"/>
          <p:cNvPicPr preferRelativeResize="0"/>
          <p:nvPr/>
        </p:nvPicPr>
        <p:blipFill rotWithShape="1">
          <a:blip r:embed="rId3">
            <a:alphaModFix/>
          </a:blip>
          <a:srcRect b="-7313" l="0" r="0" t="-7313"/>
          <a:stretch/>
        </p:blipFill>
        <p:spPr>
          <a:xfrm>
            <a:off x="-464600" y="1743375"/>
            <a:ext cx="5845875" cy="4786400"/>
          </a:xfrm>
          <a:prstGeom prst="rect">
            <a:avLst/>
          </a:prstGeom>
          <a:noFill/>
          <a:ln>
            <a:noFill/>
          </a:ln>
          <a:effectLst>
            <a:outerShdw blurRad="1200150" rotWithShape="0" algn="bl">
              <a:srgbClr val="000000"/>
            </a:outerShdw>
          </a:effectLst>
        </p:spPr>
      </p:pic>
      <p:pic>
        <p:nvPicPr>
          <p:cNvPr id="197" name="Google Shape;197;p4"/>
          <p:cNvPicPr preferRelativeResize="0"/>
          <p:nvPr/>
        </p:nvPicPr>
        <p:blipFill>
          <a:blip r:embed="rId4">
            <a:alphaModFix/>
          </a:blip>
          <a:stretch>
            <a:fillRect/>
          </a:stretch>
        </p:blipFill>
        <p:spPr>
          <a:xfrm>
            <a:off x="3853750" y="1782100"/>
            <a:ext cx="6592549" cy="4708950"/>
          </a:xfrm>
          <a:prstGeom prst="rect">
            <a:avLst/>
          </a:prstGeom>
          <a:noFill/>
          <a:ln>
            <a:noFill/>
          </a:ln>
          <a:effectLst>
            <a:outerShdw blurRad="957263" rotWithShape="0" algn="bl">
              <a:srgbClr val="000000"/>
            </a:outerShdw>
          </a:effectLst>
        </p:spPr>
      </p:pic>
      <p:sp>
        <p:nvSpPr>
          <p:cNvPr id="198" name="Google Shape;198;p4"/>
          <p:cNvSpPr/>
          <p:nvPr/>
        </p:nvSpPr>
        <p:spPr>
          <a:xfrm>
            <a:off x="10284175" y="1830650"/>
            <a:ext cx="1559100" cy="1479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de-DE" sz="2800"/>
              <a:t>5.4k</a:t>
            </a:r>
            <a:endParaRPr b="1" sz="2800"/>
          </a:p>
          <a:p>
            <a:pPr indent="0" lvl="0" marL="0" rtl="0" algn="ctr">
              <a:spcBef>
                <a:spcPts val="0"/>
              </a:spcBef>
              <a:spcAft>
                <a:spcPts val="0"/>
              </a:spcAft>
              <a:buNone/>
            </a:pPr>
            <a:r>
              <a:rPr b="1" lang="de-DE" sz="2000"/>
              <a:t>records</a:t>
            </a:r>
            <a:endParaRPr b="1" sz="2000"/>
          </a:p>
        </p:txBody>
      </p:sp>
      <p:sp>
        <p:nvSpPr>
          <p:cNvPr id="199" name="Google Shape;199;p4"/>
          <p:cNvSpPr/>
          <p:nvPr/>
        </p:nvSpPr>
        <p:spPr>
          <a:xfrm>
            <a:off x="10284175" y="4226800"/>
            <a:ext cx="1559100" cy="1479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de-DE" sz="2800"/>
              <a:t>1.6k</a:t>
            </a:r>
            <a:endParaRPr b="1" sz="2800"/>
          </a:p>
          <a:p>
            <a:pPr indent="0" lvl="0" marL="0" rtl="0" algn="ctr">
              <a:spcBef>
                <a:spcPts val="0"/>
              </a:spcBef>
              <a:spcAft>
                <a:spcPts val="0"/>
              </a:spcAft>
              <a:buNone/>
            </a:pPr>
            <a:r>
              <a:rPr b="1" lang="de-DE" sz="2000"/>
              <a:t>gender minorities</a:t>
            </a:r>
            <a:endParaRPr b="1"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169cae51e0b_0_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Arial"/>
              <a:buNone/>
            </a:pPr>
            <a:r>
              <a:rPr lang="de-DE" sz="3900">
                <a:latin typeface="Lexend"/>
                <a:ea typeface="Lexend"/>
                <a:cs typeface="Lexend"/>
                <a:sym typeface="Lexend"/>
              </a:rPr>
              <a:t>ABOUT THIS DATASET:</a:t>
            </a:r>
            <a:endParaRPr sz="3900">
              <a:latin typeface="Lexend"/>
              <a:ea typeface="Lexend"/>
              <a:cs typeface="Lexend"/>
              <a:sym typeface="Lexend"/>
            </a:endParaRPr>
          </a:p>
        </p:txBody>
      </p:sp>
      <p:pic>
        <p:nvPicPr>
          <p:cNvPr id="205" name="Google Shape;205;g169cae51e0b_0_9"/>
          <p:cNvPicPr preferRelativeResize="0"/>
          <p:nvPr/>
        </p:nvPicPr>
        <p:blipFill>
          <a:blip r:embed="rId3">
            <a:alphaModFix/>
          </a:blip>
          <a:stretch>
            <a:fillRect/>
          </a:stretch>
        </p:blipFill>
        <p:spPr>
          <a:xfrm>
            <a:off x="1527123" y="1099975"/>
            <a:ext cx="8061225" cy="5758025"/>
          </a:xfrm>
          <a:prstGeom prst="rect">
            <a:avLst/>
          </a:prstGeom>
          <a:noFill/>
          <a:ln>
            <a:noFill/>
          </a:ln>
        </p:spPr>
      </p:pic>
      <p:sp>
        <p:nvSpPr>
          <p:cNvPr id="206" name="Google Shape;206;g169cae51e0b_0_9"/>
          <p:cNvSpPr txBox="1"/>
          <p:nvPr/>
        </p:nvSpPr>
        <p:spPr>
          <a:xfrm>
            <a:off x="8936175" y="3001825"/>
            <a:ext cx="30366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de-DE" sz="1900">
                <a:latin typeface="Lexend"/>
                <a:ea typeface="Lexend"/>
                <a:cs typeface="Lexend"/>
                <a:sym typeface="Lexend"/>
              </a:rPr>
              <a:t>Representative</a:t>
            </a:r>
            <a:r>
              <a:rPr i="1" lang="de-DE" sz="1900">
                <a:latin typeface="Lexend"/>
                <a:ea typeface="Lexend"/>
                <a:cs typeface="Lexend"/>
                <a:sym typeface="Lexend"/>
              </a:rPr>
              <a:t> sample of employees due to normal distribution</a:t>
            </a:r>
            <a:endParaRPr i="1" sz="1900">
              <a:latin typeface="Lexend"/>
              <a:ea typeface="Lexend"/>
              <a:cs typeface="Lexend"/>
              <a:sym typeface="Lexend"/>
            </a:endParaRPr>
          </a:p>
        </p:txBody>
      </p:sp>
      <p:sp>
        <p:nvSpPr>
          <p:cNvPr id="207" name="Google Shape;207;g169cae51e0b_0_9"/>
          <p:cNvSpPr txBox="1"/>
          <p:nvPr/>
        </p:nvSpPr>
        <p:spPr>
          <a:xfrm>
            <a:off x="5444845" y="6433130"/>
            <a:ext cx="125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169cae51e0b_0_40"/>
          <p:cNvSpPr txBox="1"/>
          <p:nvPr>
            <p:ph type="title"/>
          </p:nvPr>
        </p:nvSpPr>
        <p:spPr>
          <a:xfrm>
            <a:off x="387925" y="1919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de-DE" sz="3900">
                <a:latin typeface="Lexend"/>
                <a:ea typeface="Lexend"/>
                <a:cs typeface="Lexend"/>
                <a:sym typeface="Lexend"/>
              </a:rPr>
              <a:t>Who gets promoted earlier?</a:t>
            </a:r>
            <a:endParaRPr/>
          </a:p>
        </p:txBody>
      </p:sp>
      <p:pic>
        <p:nvPicPr>
          <p:cNvPr id="213" name="Google Shape;213;g169cae51e0b_0_40"/>
          <p:cNvPicPr preferRelativeResize="0"/>
          <p:nvPr/>
        </p:nvPicPr>
        <p:blipFill>
          <a:blip r:embed="rId3">
            <a:alphaModFix/>
          </a:blip>
          <a:stretch>
            <a:fillRect/>
          </a:stretch>
        </p:blipFill>
        <p:spPr>
          <a:xfrm>
            <a:off x="0" y="1586900"/>
            <a:ext cx="6312700" cy="4509075"/>
          </a:xfrm>
          <a:prstGeom prst="rect">
            <a:avLst/>
          </a:prstGeom>
          <a:noFill/>
          <a:ln>
            <a:noFill/>
          </a:ln>
          <a:effectLst>
            <a:outerShdw blurRad="1157288" rotWithShape="0" algn="bl" dir="5400000" dist="19050">
              <a:srgbClr val="000000">
                <a:alpha val="55000"/>
              </a:srgbClr>
            </a:outerShdw>
          </a:effectLst>
        </p:spPr>
      </p:pic>
      <p:pic>
        <p:nvPicPr>
          <p:cNvPr id="214" name="Google Shape;214;g169cae51e0b_0_40"/>
          <p:cNvPicPr preferRelativeResize="0"/>
          <p:nvPr/>
        </p:nvPicPr>
        <p:blipFill rotWithShape="1">
          <a:blip r:embed="rId4">
            <a:alphaModFix/>
          </a:blip>
          <a:srcRect b="-7313" l="0" r="0" t="-7313"/>
          <a:stretch/>
        </p:blipFill>
        <p:spPr>
          <a:xfrm>
            <a:off x="4519475" y="3565600"/>
            <a:ext cx="4635050" cy="3795000"/>
          </a:xfrm>
          <a:prstGeom prst="rect">
            <a:avLst/>
          </a:prstGeom>
          <a:noFill/>
          <a:ln>
            <a:noFill/>
          </a:ln>
          <a:effectLst>
            <a:outerShdw blurRad="1200150" rotWithShape="0" algn="bl">
              <a:srgbClr val="000000"/>
            </a:outerShdw>
          </a:effectLst>
        </p:spPr>
      </p:pic>
      <p:sp>
        <p:nvSpPr>
          <p:cNvPr id="215" name="Google Shape;215;g169cae51e0b_0_40"/>
          <p:cNvSpPr txBox="1"/>
          <p:nvPr/>
        </p:nvSpPr>
        <p:spPr>
          <a:xfrm>
            <a:off x="5493300" y="3492150"/>
            <a:ext cx="151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remember:</a:t>
            </a:r>
            <a:endParaRPr/>
          </a:p>
        </p:txBody>
      </p:sp>
      <p:sp>
        <p:nvSpPr>
          <p:cNvPr id="216" name="Google Shape;216;g169cae51e0b_0_40"/>
          <p:cNvSpPr txBox="1"/>
          <p:nvPr/>
        </p:nvSpPr>
        <p:spPr>
          <a:xfrm>
            <a:off x="6082275" y="1688775"/>
            <a:ext cx="55332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1800"/>
              <a:t>We weren’t able to find any </a:t>
            </a:r>
            <a:r>
              <a:rPr lang="de-DE" sz="1800"/>
              <a:t>significant</a:t>
            </a:r>
            <a:r>
              <a:rPr lang="de-DE" sz="1800"/>
              <a:t> difference in the amount of promotions depending on gender.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de-DE" sz="1800"/>
              <a:t>As we can see the </a:t>
            </a:r>
            <a:r>
              <a:rPr lang="de-DE" sz="1800"/>
              <a:t>distribution</a:t>
            </a:r>
            <a:r>
              <a:rPr lang="de-DE" sz="1800"/>
              <a:t> seems equal compared to the actual divide of gender</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g169cae51e0b_0_24"/>
          <p:cNvPicPr preferRelativeResize="0"/>
          <p:nvPr/>
        </p:nvPicPr>
        <p:blipFill>
          <a:blip r:embed="rId3">
            <a:alphaModFix/>
          </a:blip>
          <a:stretch>
            <a:fillRect/>
          </a:stretch>
        </p:blipFill>
        <p:spPr>
          <a:xfrm>
            <a:off x="159325" y="1304325"/>
            <a:ext cx="7775074" cy="5553675"/>
          </a:xfrm>
          <a:prstGeom prst="rect">
            <a:avLst/>
          </a:prstGeom>
          <a:noFill/>
          <a:ln>
            <a:noFill/>
          </a:ln>
        </p:spPr>
      </p:pic>
      <p:sp>
        <p:nvSpPr>
          <p:cNvPr id="222" name="Google Shape;222;g169cae51e0b_0_24"/>
          <p:cNvSpPr txBox="1"/>
          <p:nvPr>
            <p:ph type="title"/>
          </p:nvPr>
        </p:nvSpPr>
        <p:spPr>
          <a:xfrm>
            <a:off x="387925" y="191950"/>
            <a:ext cx="83853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de-DE" sz="3900">
                <a:latin typeface="Lexend"/>
                <a:ea typeface="Lexend"/>
                <a:cs typeface="Lexend"/>
                <a:sym typeface="Lexend"/>
              </a:rPr>
              <a:t>Who gets promoted earlier?</a:t>
            </a:r>
            <a:endParaRPr/>
          </a:p>
        </p:txBody>
      </p:sp>
      <p:sp>
        <p:nvSpPr>
          <p:cNvPr id="223" name="Google Shape;223;g169cae51e0b_0_24"/>
          <p:cNvSpPr txBox="1"/>
          <p:nvPr/>
        </p:nvSpPr>
        <p:spPr>
          <a:xfrm rot="-4060471">
            <a:off x="-398444" y="3650800"/>
            <a:ext cx="1881971" cy="400228"/>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length of service</a:t>
            </a:r>
            <a:endParaRPr/>
          </a:p>
        </p:txBody>
      </p:sp>
      <p:sp>
        <p:nvSpPr>
          <p:cNvPr id="224" name="Google Shape;224;g169cae51e0b_0_24"/>
          <p:cNvSpPr txBox="1"/>
          <p:nvPr/>
        </p:nvSpPr>
        <p:spPr>
          <a:xfrm>
            <a:off x="3925521" y="6396170"/>
            <a:ext cx="78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age</a:t>
            </a:r>
            <a:endParaRPr/>
          </a:p>
        </p:txBody>
      </p:sp>
      <p:sp>
        <p:nvSpPr>
          <p:cNvPr id="225" name="Google Shape;225;g169cae51e0b_0_24"/>
          <p:cNvSpPr/>
          <p:nvPr/>
        </p:nvSpPr>
        <p:spPr>
          <a:xfrm>
            <a:off x="9364300" y="317050"/>
            <a:ext cx="150000" cy="150000"/>
          </a:xfrm>
          <a:prstGeom prst="ellipse">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169cae51e0b_0_24"/>
          <p:cNvSpPr txBox="1"/>
          <p:nvPr/>
        </p:nvSpPr>
        <p:spPr>
          <a:xfrm>
            <a:off x="9581326" y="191950"/>
            <a:ext cx="247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hasn’t been promoted</a:t>
            </a:r>
            <a:endParaRPr/>
          </a:p>
        </p:txBody>
      </p:sp>
      <p:sp>
        <p:nvSpPr>
          <p:cNvPr id="227" name="Google Shape;227;g169cae51e0b_0_24"/>
          <p:cNvSpPr/>
          <p:nvPr/>
        </p:nvSpPr>
        <p:spPr>
          <a:xfrm>
            <a:off x="9364300" y="717250"/>
            <a:ext cx="150000" cy="150000"/>
          </a:xfrm>
          <a:prstGeom prst="ellipse">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169cae51e0b_0_24"/>
          <p:cNvSpPr txBox="1"/>
          <p:nvPr/>
        </p:nvSpPr>
        <p:spPr>
          <a:xfrm>
            <a:off x="9581326" y="592150"/>
            <a:ext cx="247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t>has been promoted</a:t>
            </a:r>
            <a:endParaRPr/>
          </a:p>
        </p:txBody>
      </p:sp>
      <p:pic>
        <p:nvPicPr>
          <p:cNvPr id="229" name="Google Shape;229;g169cae51e0b_0_24"/>
          <p:cNvPicPr preferRelativeResize="0"/>
          <p:nvPr/>
        </p:nvPicPr>
        <p:blipFill>
          <a:blip r:embed="rId4">
            <a:alphaModFix/>
          </a:blip>
          <a:stretch>
            <a:fillRect/>
          </a:stretch>
        </p:blipFill>
        <p:spPr>
          <a:xfrm>
            <a:off x="6899097" y="2726351"/>
            <a:ext cx="5582028" cy="3987150"/>
          </a:xfrm>
          <a:prstGeom prst="rect">
            <a:avLst/>
          </a:prstGeom>
          <a:noFill/>
          <a:ln>
            <a:noFill/>
          </a:ln>
        </p:spPr>
      </p:pic>
      <p:sp>
        <p:nvSpPr>
          <p:cNvPr id="230" name="Google Shape;230;g169cae51e0b_0_24"/>
          <p:cNvSpPr txBox="1"/>
          <p:nvPr/>
        </p:nvSpPr>
        <p:spPr>
          <a:xfrm>
            <a:off x="1331775" y="2086925"/>
            <a:ext cx="3789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1600"/>
              <a:t>Age vs years in company: Female</a:t>
            </a:r>
            <a:endParaRPr sz="1600"/>
          </a:p>
        </p:txBody>
      </p:sp>
      <p:sp>
        <p:nvSpPr>
          <p:cNvPr id="231" name="Google Shape;231;g169cae51e0b_0_24"/>
          <p:cNvSpPr txBox="1"/>
          <p:nvPr/>
        </p:nvSpPr>
        <p:spPr>
          <a:xfrm>
            <a:off x="7690025" y="3282800"/>
            <a:ext cx="3789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1600"/>
              <a:t>Age vs years in company: Male</a:t>
            </a:r>
            <a:endParaRPr sz="1600"/>
          </a:p>
        </p:txBody>
      </p:sp>
      <p:sp>
        <p:nvSpPr>
          <p:cNvPr id="232" name="Google Shape;232;g169cae51e0b_0_24"/>
          <p:cNvSpPr txBox="1"/>
          <p:nvPr/>
        </p:nvSpPr>
        <p:spPr>
          <a:xfrm>
            <a:off x="7287650" y="1117450"/>
            <a:ext cx="4904400" cy="19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sz="1650">
                <a:latin typeface="Lexend"/>
                <a:ea typeface="Lexend"/>
                <a:cs typeface="Lexend"/>
                <a:sym typeface="Lexend"/>
              </a:rPr>
              <a:t>The lack in difference in promotions depending on gender can be seen more in depth here.</a:t>
            </a:r>
            <a:endParaRPr sz="1650">
              <a:latin typeface="Lexend"/>
              <a:ea typeface="Lexend"/>
              <a:cs typeface="Lexend"/>
              <a:sym typeface="Lexend"/>
            </a:endParaRPr>
          </a:p>
          <a:p>
            <a:pPr indent="0" lvl="0" marL="0" rtl="0" algn="l">
              <a:spcBef>
                <a:spcPts val="0"/>
              </a:spcBef>
              <a:spcAft>
                <a:spcPts val="0"/>
              </a:spcAft>
              <a:buNone/>
            </a:pPr>
            <a:r>
              <a:t/>
            </a:r>
            <a:endParaRPr sz="1650">
              <a:latin typeface="Lexend"/>
              <a:ea typeface="Lexend"/>
              <a:cs typeface="Lexend"/>
              <a:sym typeface="Lexend"/>
            </a:endParaRPr>
          </a:p>
          <a:p>
            <a:pPr indent="0" lvl="0" marL="0" rtl="0" algn="l">
              <a:spcBef>
                <a:spcPts val="0"/>
              </a:spcBef>
              <a:spcAft>
                <a:spcPts val="0"/>
              </a:spcAft>
              <a:buNone/>
            </a:pPr>
            <a:r>
              <a:rPr lang="de-DE" sz="1650">
                <a:latin typeface="Lexend"/>
                <a:ea typeface="Lexend"/>
                <a:cs typeface="Lexend"/>
                <a:sym typeface="Lexend"/>
              </a:rPr>
              <a:t>As have concluded that there aren’t any significant difference between these two groups, not even taking into account age bins</a:t>
            </a:r>
            <a:endParaRPr sz="1650">
              <a:latin typeface="Lexend"/>
              <a:ea typeface="Lexend"/>
              <a:cs typeface="Lexend"/>
              <a:sym typeface="Lexe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169d6412b45_2_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800"/>
              <a:buFont typeface="Arial"/>
              <a:buNone/>
            </a:pPr>
            <a:r>
              <a:rPr lang="de-DE" sz="3900">
                <a:latin typeface="Lexend"/>
                <a:ea typeface="Lexend"/>
                <a:cs typeface="Lexend"/>
                <a:sym typeface="Lexend"/>
              </a:rPr>
              <a:t>Gender Related to Average Training Score</a:t>
            </a:r>
            <a:endParaRPr>
              <a:latin typeface="Lexend"/>
              <a:ea typeface="Lexend"/>
              <a:cs typeface="Lexend"/>
              <a:sym typeface="Lexend"/>
            </a:endParaRPr>
          </a:p>
        </p:txBody>
      </p:sp>
      <p:pic>
        <p:nvPicPr>
          <p:cNvPr id="238" name="Google Shape;238;g169d6412b45_2_1"/>
          <p:cNvPicPr preferRelativeResize="0"/>
          <p:nvPr/>
        </p:nvPicPr>
        <p:blipFill>
          <a:blip r:embed="rId3">
            <a:alphaModFix/>
          </a:blip>
          <a:stretch>
            <a:fillRect/>
          </a:stretch>
        </p:blipFill>
        <p:spPr>
          <a:xfrm>
            <a:off x="838200" y="1981075"/>
            <a:ext cx="7691226" cy="4068450"/>
          </a:xfrm>
          <a:prstGeom prst="rect">
            <a:avLst/>
          </a:prstGeom>
          <a:noFill/>
          <a:ln>
            <a:noFill/>
          </a:ln>
        </p:spPr>
      </p:pic>
      <p:sp>
        <p:nvSpPr>
          <p:cNvPr id="239" name="Google Shape;239;g169d6412b45_2_1"/>
          <p:cNvSpPr txBox="1"/>
          <p:nvPr/>
        </p:nvSpPr>
        <p:spPr>
          <a:xfrm>
            <a:off x="8529425" y="1981075"/>
            <a:ext cx="26880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DE">
                <a:latin typeface="Lexend Light"/>
                <a:ea typeface="Lexend Light"/>
                <a:cs typeface="Lexend Light"/>
                <a:sym typeface="Lexend Light"/>
              </a:rPr>
              <a:t>There are 2 males who scored in the range (30,40), which is less than 0.1 percent of the total number of male.</a:t>
            </a:r>
            <a:endParaRPr>
              <a:latin typeface="Lexend Light"/>
              <a:ea typeface="Lexend Light"/>
              <a:cs typeface="Lexend Light"/>
              <a:sym typeface="Lexend Light"/>
            </a:endParaRPr>
          </a:p>
          <a:p>
            <a:pPr indent="0" lvl="0" marL="0" rtl="0" algn="l">
              <a:spcBef>
                <a:spcPts val="0"/>
              </a:spcBef>
              <a:spcAft>
                <a:spcPts val="0"/>
              </a:spcAft>
              <a:buNone/>
            </a:pPr>
            <a:r>
              <a:t/>
            </a:r>
            <a:endParaRPr sz="1700">
              <a:latin typeface="Lexend Light"/>
              <a:ea typeface="Lexend Light"/>
              <a:cs typeface="Lexend Light"/>
              <a:sym typeface="Lexend Light"/>
            </a:endParaRPr>
          </a:p>
          <a:p>
            <a:pPr indent="0" lvl="0" marL="0" rtl="0" algn="l">
              <a:spcBef>
                <a:spcPts val="0"/>
              </a:spcBef>
              <a:spcAft>
                <a:spcPts val="0"/>
              </a:spcAft>
              <a:buNone/>
            </a:pPr>
            <a:r>
              <a:rPr lang="de-DE" sz="2000">
                <a:latin typeface="Lexend Light"/>
                <a:ea typeface="Lexend Light"/>
                <a:cs typeface="Lexend Light"/>
                <a:sym typeface="Lexend Light"/>
              </a:rPr>
              <a:t>From this observation we can see that males tend to have a higher variance in average training score. Given the average of both genders are relatively the same.</a:t>
            </a:r>
            <a:endParaRPr sz="2000">
              <a:latin typeface="Lexend Light"/>
              <a:ea typeface="Lexend Light"/>
              <a:cs typeface="Lexend Light"/>
              <a:sym typeface="Lexen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169d6412b45_2_26"/>
          <p:cNvSpPr txBox="1"/>
          <p:nvPr>
            <p:ph type="title"/>
          </p:nvPr>
        </p:nvSpPr>
        <p:spPr>
          <a:xfrm>
            <a:off x="4657724" y="2809875"/>
            <a:ext cx="6696000" cy="19098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Clr>
                <a:schemeClr val="dk1"/>
              </a:buClr>
              <a:buSzPts val="1100"/>
              <a:buFont typeface="Arial"/>
              <a:buNone/>
            </a:pPr>
            <a:r>
              <a:rPr lang="de-DE" sz="3900">
                <a:latin typeface="Lexend"/>
                <a:ea typeface="Lexend"/>
                <a:cs typeface="Lexend"/>
                <a:sym typeface="Lexend"/>
              </a:rPr>
              <a:t>Promotions situations</a:t>
            </a:r>
            <a:endParaRPr sz="3900">
              <a:latin typeface="Lexend"/>
              <a:ea typeface="Lexend"/>
              <a:cs typeface="Lexend"/>
              <a:sym typeface="Lexend"/>
            </a:endParaRPr>
          </a:p>
          <a:p>
            <a:pPr indent="0" lvl="0" marL="0" rtl="0" algn="l">
              <a:spcBef>
                <a:spcPts val="0"/>
              </a:spcBef>
              <a:spcAft>
                <a:spcPts val="0"/>
              </a:spcAft>
              <a:buNone/>
            </a:pPr>
            <a:r>
              <a:t/>
            </a:r>
            <a:endParaRPr/>
          </a:p>
        </p:txBody>
      </p:sp>
      <p:sp>
        <p:nvSpPr>
          <p:cNvPr id="245" name="Google Shape;245;g169d6412b45_2_26"/>
          <p:cNvSpPr txBox="1"/>
          <p:nvPr>
            <p:ph idx="1" type="subTitle"/>
          </p:nvPr>
        </p:nvSpPr>
        <p:spPr>
          <a:xfrm>
            <a:off x="4657725" y="5028803"/>
            <a:ext cx="6696000" cy="365100"/>
          </a:xfrm>
          <a:prstGeom prst="rect">
            <a:avLst/>
          </a:prstGeom>
        </p:spPr>
        <p:txBody>
          <a:bodyPr anchorCtr="0" anchor="b"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f67328976_win32">
  <a:themeElements>
    <a:clrScheme name="Custom 149">
      <a:dk1>
        <a:srgbClr val="000000"/>
      </a:dk1>
      <a:lt1>
        <a:srgbClr val="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2022-10-11T22:58:53Z</dcterms:created>
  <dc:creator>Alfin Hou</dc:creator>
</cp:coreProperties>
</file>